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7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7E64"/>
    <a:srgbClr val="435470"/>
    <a:srgbClr val="E9CBC9"/>
    <a:srgbClr val="A6A6A6"/>
    <a:srgbClr val="43464F"/>
    <a:srgbClr val="2A7FA0"/>
    <a:srgbClr val="BF3533"/>
    <a:srgbClr val="1E7DC1"/>
    <a:srgbClr val="517655"/>
    <a:srgbClr val="6A3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91344" autoAdjust="0"/>
  </p:normalViewPr>
  <p:slideViewPr>
    <p:cSldViewPr snapToGrid="0" snapToObjects="1">
      <p:cViewPr>
        <p:scale>
          <a:sx n="106" d="100"/>
          <a:sy n="106" d="100"/>
        </p:scale>
        <p:origin x="-1128" y="177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774513A-4AF3-46E6-8A38-C8D0AB741F00}"/>
              </a:ext>
            </a:extLst>
          </p:cNvPr>
          <p:cNvSpPr/>
          <p:nvPr/>
        </p:nvSpPr>
        <p:spPr>
          <a:xfrm>
            <a:off x="0" y="0"/>
            <a:ext cx="6858000" cy="1921337"/>
          </a:xfrm>
          <a:prstGeom prst="rect">
            <a:avLst/>
          </a:prstGeom>
          <a:solidFill>
            <a:srgbClr val="5F7E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27" name="Rectangle: Diagonal Corners Rounded 26">
            <a:extLst>
              <a:ext uri="{FF2B5EF4-FFF2-40B4-BE49-F238E27FC236}">
                <a16:creationId xmlns=""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2454124" y="5956271"/>
            <a:ext cx="2124321" cy="324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buSzPct val="150000"/>
            </a:pPr>
            <a:r>
              <a:rPr lang="ar-MA" sz="1600" b="1" dirty="0">
                <a:solidFill>
                  <a:srgbClr val="2A7FA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المه</a:t>
            </a:r>
            <a:r>
              <a:rPr lang="ar-DZ" sz="1600" b="1" dirty="0">
                <a:solidFill>
                  <a:srgbClr val="2A7FA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ــ</a:t>
            </a:r>
            <a:r>
              <a:rPr lang="ar-MA" sz="1600" b="1" dirty="0">
                <a:solidFill>
                  <a:srgbClr val="2A7FA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ارات</a:t>
            </a:r>
            <a:r>
              <a:rPr lang="fr-FR" sz="1600" b="1" dirty="0">
                <a:solidFill>
                  <a:srgbClr val="2A7F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: Diagonal Corners Rounded 99">
            <a:extLst>
              <a:ext uri="{FF2B5EF4-FFF2-40B4-BE49-F238E27FC236}">
                <a16:creationId xmlns=""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323722" y="7180678"/>
            <a:ext cx="2124837" cy="324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600" b="1" dirty="0">
                <a:solidFill>
                  <a:srgbClr val="2A7FA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600" b="1" dirty="0">
              <a:solidFill>
                <a:srgbClr val="2A7FA0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: Diagonal Corners Rounded 121">
            <a:extLst>
              <a:ext uri="{FF2B5EF4-FFF2-40B4-BE49-F238E27FC236}">
                <a16:creationId xmlns=""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1565956" y="7223944"/>
            <a:ext cx="2124320" cy="324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600" b="1" dirty="0">
                <a:solidFill>
                  <a:srgbClr val="2A7FA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600" b="1" dirty="0">
              <a:solidFill>
                <a:srgbClr val="2A7FA0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=""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994124"/>
              </p:ext>
            </p:extLst>
          </p:nvPr>
        </p:nvGraphicFramePr>
        <p:xfrm>
          <a:off x="1138182" y="7612696"/>
          <a:ext cx="1931918" cy="640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=""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</a:t>
                      </a:r>
                      <a:r>
                        <a:rPr lang="ar-DZ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راءة</a:t>
                      </a:r>
                    </a:p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35898544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9E5C21E3-98CD-4BB2-BFEF-CB56FE24DFD7}"/>
              </a:ext>
            </a:extLst>
          </p:cNvPr>
          <p:cNvGrpSpPr/>
          <p:nvPr/>
        </p:nvGrpSpPr>
        <p:grpSpPr>
          <a:xfrm>
            <a:off x="234162" y="208692"/>
            <a:ext cx="2260738" cy="1434135"/>
            <a:chOff x="317868" y="198373"/>
            <a:chExt cx="2260738" cy="1434135"/>
          </a:xfrm>
        </p:grpSpPr>
        <p:sp>
          <p:nvSpPr>
            <p:cNvPr id="129" name="Text Box 5">
              <a:extLst>
                <a:ext uri="{FF2B5EF4-FFF2-40B4-BE49-F238E27FC236}">
                  <a16:creationId xmlns="" xmlns:a16="http://schemas.microsoft.com/office/drawing/2014/main" id="{904B5ECA-A43F-424A-AAC2-53C3DAFBB3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086" y="763237"/>
              <a:ext cx="2243520" cy="869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226" tIns="39113" rIns="78226" bIns="39113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 rtl="1"/>
              <a:r>
                <a:rPr lang="ar-MA" sz="1027" dirty="0">
                  <a:solidFill>
                    <a:schemeClr val="bg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  </a:r>
              <a:endParaRPr lang="fr-FR" sz="1027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sp>
          <p:nvSpPr>
            <p:cNvPr id="139" name="Rectangle: Rounded Corners 138">
              <a:extLst>
                <a:ext uri="{FF2B5EF4-FFF2-40B4-BE49-F238E27FC236}">
                  <a16:creationId xmlns="" xmlns:a16="http://schemas.microsoft.com/office/drawing/2014/main" id="{CDF04AD7-4FCB-4488-BB47-FD639C7AD036}"/>
                </a:ext>
              </a:extLst>
            </p:cNvPr>
            <p:cNvSpPr/>
            <p:nvPr/>
          </p:nvSpPr>
          <p:spPr>
            <a:xfrm>
              <a:off x="1511271" y="532226"/>
              <a:ext cx="1067335" cy="26610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 anchor="ctr">
              <a:spAutoFit/>
            </a:bodyPr>
            <a:lstStyle/>
            <a:p>
              <a:pPr algn="r" rtl="1">
                <a:lnSpc>
                  <a:spcPct val="107000"/>
                </a:lnSpc>
                <a:spcAft>
                  <a:spcPts val="684"/>
                </a:spcAft>
              </a:pPr>
              <a:r>
                <a:rPr lang="ar-MA" sz="900" b="1" dirty="0">
                  <a:solidFill>
                    <a:schemeClr val="bg1"/>
                  </a:solidFill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مصـمم جرافيـــك</a:t>
              </a:r>
              <a:endParaRPr lang="fr-FR" sz="900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6E5E9944-0FA8-40C1-958D-71AC034B2739}"/>
                </a:ext>
              </a:extLst>
            </p:cNvPr>
            <p:cNvSpPr/>
            <p:nvPr/>
          </p:nvSpPr>
          <p:spPr>
            <a:xfrm>
              <a:off x="317868" y="198373"/>
              <a:ext cx="2256311" cy="3929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 rtl="1">
                <a:lnSpc>
                  <a:spcPct val="80000"/>
                </a:lnSpc>
              </a:pPr>
              <a:r>
                <a:rPr lang="ar-MA" sz="2400" b="1" dirty="0">
                  <a:solidFill>
                    <a:schemeClr val="bg1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باحلــى</a:t>
              </a:r>
              <a:r>
                <a:rPr lang="ar-DZ" sz="2400" b="1" dirty="0">
                  <a:solidFill>
                    <a:schemeClr val="bg1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نرجـس</a:t>
              </a:r>
              <a:endParaRPr lang="fr-FR" sz="898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547" y="113209"/>
            <a:ext cx="1642375" cy="1642375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25" name="Rectangle: Diagonal Corners Rounded 24">
            <a:extLst>
              <a:ext uri="{FF2B5EF4-FFF2-40B4-BE49-F238E27FC236}">
                <a16:creationId xmlns=""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2071656" y="3751169"/>
            <a:ext cx="2914394" cy="324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600" b="1" dirty="0">
                <a:solidFill>
                  <a:srgbClr val="2A7FA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28" name="Rectangle: Diagonal Corners Rounded 27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2024025" y="2045012"/>
            <a:ext cx="2914394" cy="324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SzPct val="150000"/>
            </a:pPr>
            <a:r>
              <a:rPr lang="ar-MA" sz="1600" b="1" dirty="0">
                <a:solidFill>
                  <a:srgbClr val="2A7FA0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2000" b="1" dirty="0">
              <a:solidFill>
                <a:srgbClr val="2A7FA0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53" name="Subtitle 2">
            <a:extLst>
              <a:ext uri="{FF2B5EF4-FFF2-40B4-BE49-F238E27FC236}">
                <a16:creationId xmlns="" xmlns:a16="http://schemas.microsoft.com/office/drawing/2014/main" id="{D174E605-BC10-4080-8BC3-56F74FF8452F}"/>
              </a:ext>
            </a:extLst>
          </p:cNvPr>
          <p:cNvSpPr/>
          <p:nvPr/>
        </p:nvSpPr>
        <p:spPr>
          <a:xfrm>
            <a:off x="2945329" y="8795824"/>
            <a:ext cx="3314452" cy="4892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DZ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25-11-2018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DZ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مشروع ,,,,,,,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</a:t>
            </a:r>
            <a:r>
              <a:rPr lang="ar-DZ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,,,,,,,,,,,,,,,,,,,,,,,,,,,,,,,,,,,,,,,,,,,,,,,,,,,,,,,,,,,,,,,,,,,,,,,,,,,,,,,,,,,,,,,,,,,,</a:t>
            </a:r>
            <a:endParaRPr lang="ar-MA" sz="1027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54" name="Rectangle: Diagonal Corners Rounded 53">
            <a:extLst>
              <a:ext uri="{FF2B5EF4-FFF2-40B4-BE49-F238E27FC236}">
                <a16:creationId xmlns=""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3345387" y="8518773"/>
            <a:ext cx="2914394" cy="324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DZ" sz="1600" b="1" dirty="0">
                <a:solidFill>
                  <a:srgbClr val="2A7FA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الإنجـازات</a:t>
            </a:r>
            <a:endParaRPr lang="ar-MA" sz="1369" b="1" dirty="0">
              <a:solidFill>
                <a:srgbClr val="2A7FA0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="" xmlns:a16="http://schemas.microsoft.com/office/drawing/2014/main" id="{E25C9C43-A1DE-4757-AB93-71D4E9013CC3}"/>
              </a:ext>
            </a:extLst>
          </p:cNvPr>
          <p:cNvGrpSpPr/>
          <p:nvPr/>
        </p:nvGrpSpPr>
        <p:grpSpPr>
          <a:xfrm>
            <a:off x="4490668" y="7560023"/>
            <a:ext cx="1892236" cy="697621"/>
            <a:chOff x="4902763" y="4618558"/>
            <a:chExt cx="1892236" cy="697621"/>
          </a:xfrm>
        </p:grpSpPr>
        <p:sp>
          <p:nvSpPr>
            <p:cNvPr id="56" name="Rectangle 55">
              <a:extLst>
                <a:ext uri="{FF2B5EF4-FFF2-40B4-BE49-F238E27FC236}">
                  <a16:creationId xmlns="" xmlns:a16="http://schemas.microsoft.com/office/drawing/2014/main" id="{B01B1FA9-DC68-4A63-8AF8-8E87DB6AA7F0}"/>
                </a:ext>
              </a:extLst>
            </p:cNvPr>
            <p:cNvSpPr/>
            <p:nvPr/>
          </p:nvSpPr>
          <p:spPr>
            <a:xfrm>
              <a:off x="5985061" y="4618558"/>
              <a:ext cx="809938" cy="697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r" rtl="1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العربيـة</a:t>
              </a:r>
            </a:p>
            <a:p>
              <a:pPr marL="171450" indent="-171450" algn="r" rtl="1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الإنجليزيـة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r" rtl="1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الفرنسيـة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="" xmlns:a16="http://schemas.microsoft.com/office/drawing/2014/main" id="{C9427523-0B25-4A41-8B92-ACD3D8C6B6BD}"/>
                </a:ext>
              </a:extLst>
            </p:cNvPr>
            <p:cNvGrpSpPr/>
            <p:nvPr/>
          </p:nvGrpSpPr>
          <p:grpSpPr>
            <a:xfrm>
              <a:off x="4905067" y="4666335"/>
              <a:ext cx="1139708" cy="158160"/>
              <a:chOff x="4905067" y="4666335"/>
              <a:chExt cx="1139708" cy="158160"/>
            </a:xfrm>
          </p:grpSpPr>
          <p:sp>
            <p:nvSpPr>
              <p:cNvPr id="70" name="Oval 69">
                <a:extLst>
                  <a:ext uri="{FF2B5EF4-FFF2-40B4-BE49-F238E27FC236}">
                    <a16:creationId xmlns="" xmlns:a16="http://schemas.microsoft.com/office/drawing/2014/main" id="{C6551161-895C-472D-A518-DF45EBA88E25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="" xmlns:a16="http://schemas.microsoft.com/office/drawing/2014/main" id="{776595E0-3282-434D-A64F-4502B70F8833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="" xmlns:a16="http://schemas.microsoft.com/office/drawing/2014/main" id="{D8E61BD9-9741-4039-8EF3-1EC6D92AE4D0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="" xmlns:a16="http://schemas.microsoft.com/office/drawing/2014/main" id="{1FF1D5FE-867D-44D8-B3F9-04ABAAADECF6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="" xmlns:a16="http://schemas.microsoft.com/office/drawing/2014/main" id="{089500B5-2211-4039-8ACE-774015C869BF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="" xmlns:a16="http://schemas.microsoft.com/office/drawing/2014/main" id="{D4071BAC-C57B-46B9-AADA-6DC1A9744AB4}"/>
                </a:ext>
              </a:extLst>
            </p:cNvPr>
            <p:cNvGrpSpPr/>
            <p:nvPr/>
          </p:nvGrpSpPr>
          <p:grpSpPr>
            <a:xfrm>
              <a:off x="4903915" y="4885408"/>
              <a:ext cx="1139708" cy="158160"/>
              <a:chOff x="4905067" y="4666335"/>
              <a:chExt cx="1139708" cy="158160"/>
            </a:xfrm>
          </p:grpSpPr>
          <p:sp>
            <p:nvSpPr>
              <p:cNvPr id="65" name="Oval 64">
                <a:extLst>
                  <a:ext uri="{FF2B5EF4-FFF2-40B4-BE49-F238E27FC236}">
                    <a16:creationId xmlns="" xmlns:a16="http://schemas.microsoft.com/office/drawing/2014/main" id="{0C061F4F-1CDB-42C9-897C-FD5EEB2A6964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="" xmlns:a16="http://schemas.microsoft.com/office/drawing/2014/main" id="{DDB6164F-94AF-4979-A157-C88DAD5A9E51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="" xmlns:a16="http://schemas.microsoft.com/office/drawing/2014/main" id="{6A55C897-4859-4F16-83F8-E151591F6B85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="" xmlns:a16="http://schemas.microsoft.com/office/drawing/2014/main" id="{8179D53A-78E1-4ECD-BB4A-DA4D80AFD5F7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="" xmlns:a16="http://schemas.microsoft.com/office/drawing/2014/main" id="{D2A704D9-E186-4E86-B7C2-0F5CA4A6C021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="" xmlns:a16="http://schemas.microsoft.com/office/drawing/2014/main" id="{731DA200-EAC2-4D15-B90D-93A4CB0027CF}"/>
                </a:ext>
              </a:extLst>
            </p:cNvPr>
            <p:cNvGrpSpPr/>
            <p:nvPr/>
          </p:nvGrpSpPr>
          <p:grpSpPr>
            <a:xfrm>
              <a:off x="4902763" y="5104481"/>
              <a:ext cx="1139708" cy="158160"/>
              <a:chOff x="4905067" y="4666335"/>
              <a:chExt cx="1139708" cy="158160"/>
            </a:xfrm>
          </p:grpSpPr>
          <p:sp>
            <p:nvSpPr>
              <p:cNvPr id="60" name="Oval 59">
                <a:extLst>
                  <a:ext uri="{FF2B5EF4-FFF2-40B4-BE49-F238E27FC236}">
                    <a16:creationId xmlns="" xmlns:a16="http://schemas.microsoft.com/office/drawing/2014/main" id="{2702D6A0-AA41-46C5-9274-A2F626D39732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="" xmlns:a16="http://schemas.microsoft.com/office/drawing/2014/main" id="{1FF0B38A-CEA4-4782-B517-F2552E482EBA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="" xmlns:a16="http://schemas.microsoft.com/office/drawing/2014/main" id="{3235CB92-4F51-4D31-A25A-767DAE6B358C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2A7F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="" xmlns:a16="http://schemas.microsoft.com/office/drawing/2014/main" id="{F00328FC-0C7F-4095-839D-AB91C5E9538A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="" xmlns:a16="http://schemas.microsoft.com/office/drawing/2014/main" id="{00D6275E-3035-4915-A2CD-17D825BE04DD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="" xmlns:a16="http://schemas.microsoft.com/office/drawing/2014/main" id="{9A26BA0E-26B3-4CCC-8F33-CCF7EF7A74CA}"/>
              </a:ext>
            </a:extLst>
          </p:cNvPr>
          <p:cNvGrpSpPr/>
          <p:nvPr/>
        </p:nvGrpSpPr>
        <p:grpSpPr>
          <a:xfrm>
            <a:off x="4712772" y="165090"/>
            <a:ext cx="1711262" cy="1461900"/>
            <a:chOff x="4331224" y="2592929"/>
            <a:chExt cx="1711262" cy="1461900"/>
          </a:xfrm>
        </p:grpSpPr>
        <p:grpSp>
          <p:nvGrpSpPr>
            <p:cNvPr id="95" name="Group 94">
              <a:extLst>
                <a:ext uri="{FF2B5EF4-FFF2-40B4-BE49-F238E27FC236}">
                  <a16:creationId xmlns="" xmlns:a16="http://schemas.microsoft.com/office/drawing/2014/main" id="{407AAC84-918E-4FAC-A8DE-61E6A887F505}"/>
                </a:ext>
              </a:extLst>
            </p:cNvPr>
            <p:cNvGrpSpPr/>
            <p:nvPr/>
          </p:nvGrpSpPr>
          <p:grpSpPr>
            <a:xfrm>
              <a:off x="4331224" y="2592929"/>
              <a:ext cx="1550416" cy="1171464"/>
              <a:chOff x="1336594" y="891885"/>
              <a:chExt cx="1550416" cy="1171464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="" xmlns:a16="http://schemas.microsoft.com/office/drawing/2014/main" id="{F66DF673-458D-473B-8221-1017AC908876}"/>
                  </a:ext>
                </a:extLst>
              </p:cNvPr>
              <p:cNvGrpSpPr/>
              <p:nvPr/>
            </p:nvGrpSpPr>
            <p:grpSpPr>
              <a:xfrm>
                <a:off x="1341479" y="891885"/>
                <a:ext cx="1545531" cy="1171464"/>
                <a:chOff x="1341479" y="891885"/>
                <a:chExt cx="1545531" cy="1171464"/>
              </a:xfrm>
            </p:grpSpPr>
            <p:grpSp>
              <p:nvGrpSpPr>
                <p:cNvPr id="98" name="Group 97">
                  <a:extLst>
                    <a:ext uri="{FF2B5EF4-FFF2-40B4-BE49-F238E27FC236}">
                      <a16:creationId xmlns="" xmlns:a16="http://schemas.microsoft.com/office/drawing/2014/main" id="{83E582EC-2853-40CA-8A76-7B1FC2679D23}"/>
                    </a:ext>
                  </a:extLst>
                </p:cNvPr>
                <p:cNvGrpSpPr/>
                <p:nvPr/>
              </p:nvGrpSpPr>
              <p:grpSpPr>
                <a:xfrm>
                  <a:off x="1683154" y="926823"/>
                  <a:ext cx="1203856" cy="1127990"/>
                  <a:chOff x="149348" y="929043"/>
                  <a:chExt cx="1203856" cy="1127990"/>
                </a:xfrm>
              </p:grpSpPr>
              <p:sp>
                <p:nvSpPr>
                  <p:cNvPr id="103" name="Rectangle 102">
                    <a:extLst>
                      <a:ext uri="{FF2B5EF4-FFF2-40B4-BE49-F238E27FC236}">
                        <a16:creationId xmlns="" xmlns:a16="http://schemas.microsoft.com/office/drawing/2014/main" id="{1AF098E6-17AC-4B58-A294-24A80FEDA44A}"/>
                      </a:ext>
                    </a:extLst>
                  </p:cNvPr>
                  <p:cNvSpPr/>
                  <p:nvPr/>
                </p:nvSpPr>
                <p:spPr>
                  <a:xfrm>
                    <a:off x="149348" y="1892373"/>
                    <a:ext cx="1077218" cy="164660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rtl="1"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ar-DZ" sz="1000" dirty="0">
                        <a:solidFill>
                          <a:schemeClr val="bg1"/>
                        </a:solidFill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المملكة المغربية </a:t>
                    </a:r>
                    <a:r>
                      <a:rPr lang="ar-MA" sz="1000" dirty="0">
                        <a:solidFill>
                          <a:schemeClr val="bg1"/>
                        </a:solidFill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,</a:t>
                    </a:r>
                    <a:r>
                      <a:rPr lang="ar-DZ" sz="1000" dirty="0">
                        <a:solidFill>
                          <a:schemeClr val="bg1"/>
                        </a:solidFill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الرباط</a:t>
                    </a:r>
                    <a:endParaRPr lang="fr-FR" sz="900" dirty="0">
                      <a:solidFill>
                        <a:schemeClr val="bg1"/>
                      </a:solidFill>
                      <a:latin typeface="Mothanna" panose="02000503000000000000" pitchFamily="2" charset="-78"/>
                      <a:ea typeface="Open Sans" panose="020B0606030504020204" pitchFamily="34" charset="0"/>
                      <a:cs typeface="Mothanna" panose="02000503000000000000" pitchFamily="2" charset="-78"/>
                    </a:endParaRPr>
                  </a:p>
                </p:txBody>
              </p:sp>
              <p:sp>
                <p:nvSpPr>
                  <p:cNvPr id="104" name="Rectangle 103">
                    <a:extLst>
                      <a:ext uri="{FF2B5EF4-FFF2-40B4-BE49-F238E27FC236}">
                        <a16:creationId xmlns="" xmlns:a16="http://schemas.microsoft.com/office/drawing/2014/main" id="{7F898B7F-096E-4544-B7CD-A6CAD15F599F}"/>
                      </a:ext>
                    </a:extLst>
                  </p:cNvPr>
                  <p:cNvSpPr/>
                  <p:nvPr/>
                </p:nvSpPr>
                <p:spPr>
                  <a:xfrm>
                    <a:off x="149348" y="929043"/>
                    <a:ext cx="987450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05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5" name="Rectangle 104">
                    <a:extLst>
                      <a:ext uri="{FF2B5EF4-FFF2-40B4-BE49-F238E27FC236}">
                        <a16:creationId xmlns="" xmlns:a16="http://schemas.microsoft.com/office/drawing/2014/main" id="{663669BE-CB4E-4D3C-8817-DD3D85F04AF7}"/>
                      </a:ext>
                    </a:extLst>
                  </p:cNvPr>
                  <p:cNvSpPr/>
                  <p:nvPr/>
                </p:nvSpPr>
                <p:spPr>
                  <a:xfrm>
                    <a:off x="149348" y="1254604"/>
                    <a:ext cx="1203856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6" name="Rectangle 105">
                    <a:extLst>
                      <a:ext uri="{FF2B5EF4-FFF2-40B4-BE49-F238E27FC236}">
                        <a16:creationId xmlns="" xmlns:a16="http://schemas.microsoft.com/office/drawing/2014/main" id="{C505DECD-CDBB-43F4-9270-C153B9C4D7EB}"/>
                      </a:ext>
                    </a:extLst>
                  </p:cNvPr>
                  <p:cNvSpPr/>
                  <p:nvPr/>
                </p:nvSpPr>
                <p:spPr>
                  <a:xfrm>
                    <a:off x="149348" y="1566861"/>
                    <a:ext cx="1149354" cy="15388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000" i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000" i="1" dirty="0">
                      <a:solidFill>
                        <a:schemeClr val="bg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9" name="شكل حر 78">
                  <a:extLst>
                    <a:ext uri="{FF2B5EF4-FFF2-40B4-BE49-F238E27FC236}">
                      <a16:creationId xmlns="" xmlns:a16="http://schemas.microsoft.com/office/drawing/2014/main" id="{4D754ACC-62D8-473F-8C8A-C2B0DECDAE1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64491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1" name="شكل حر 85">
                  <a:extLst>
                    <a:ext uri="{FF2B5EF4-FFF2-40B4-BE49-F238E27FC236}">
                      <a16:creationId xmlns="" xmlns:a16="http://schemas.microsoft.com/office/drawing/2014/main" id="{09A38993-7CBE-4D4F-9F63-2D518EF6D8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56455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2" name="Freeform: Shape 101">
                  <a:extLst>
                    <a:ext uri="{FF2B5EF4-FFF2-40B4-BE49-F238E27FC236}">
                      <a16:creationId xmlns="" xmlns:a16="http://schemas.microsoft.com/office/drawing/2014/main" id="{BFAD5729-7D48-498C-84F4-7042CEE3D2F1}"/>
                    </a:ext>
                  </a:extLst>
                </p:cNvPr>
                <p:cNvSpPr/>
                <p:nvPr/>
              </p:nvSpPr>
              <p:spPr>
                <a:xfrm>
                  <a:off x="1342588" y="891885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2800" dirty="0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97" name="شكل حر 62">
                <a:extLst>
                  <a:ext uri="{FF2B5EF4-FFF2-40B4-BE49-F238E27FC236}">
                    <a16:creationId xmlns="" xmlns:a16="http://schemas.microsoft.com/office/drawing/2014/main" id="{A0AECB47-EF6A-4893-AE54-CE6E1AFDF87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31940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28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="" xmlns:a16="http://schemas.microsoft.com/office/drawing/2014/main" id="{57263927-D69B-49EA-B518-F515F76329A3}"/>
                </a:ext>
              </a:extLst>
            </p:cNvPr>
            <p:cNvGrpSpPr/>
            <p:nvPr/>
          </p:nvGrpSpPr>
          <p:grpSpPr>
            <a:xfrm>
              <a:off x="4386069" y="3914550"/>
              <a:ext cx="1656417" cy="140279"/>
              <a:chOff x="4386069" y="3914550"/>
              <a:chExt cx="1656417" cy="140279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4617613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1000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28 سنة, </a:t>
                </a:r>
                <a:r>
                  <a:rPr lang="ar-DZ" sz="1000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أعزب</a:t>
                </a:r>
                <a:endParaRPr lang="fr-FR" sz="900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31" name="Heart 30">
                <a:extLst>
                  <a:ext uri="{FF2B5EF4-FFF2-40B4-BE49-F238E27FC236}">
                    <a16:creationId xmlns="" xmlns:a16="http://schemas.microsoft.com/office/drawing/2014/main" id="{DB36F16F-8D0A-4801-A233-5AAB57472303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="" xmlns:a16="http://schemas.microsoft.com/office/drawing/2014/main" id="{62146B01-F961-4128-818A-73203D7ACD1D}"/>
              </a:ext>
            </a:extLst>
          </p:cNvPr>
          <p:cNvGrpSpPr/>
          <p:nvPr/>
        </p:nvGrpSpPr>
        <p:grpSpPr>
          <a:xfrm>
            <a:off x="495588" y="6340411"/>
            <a:ext cx="5886021" cy="698800"/>
            <a:chOff x="257893" y="6250686"/>
            <a:chExt cx="5886021" cy="698800"/>
          </a:xfrm>
        </p:grpSpPr>
        <p:grpSp>
          <p:nvGrpSpPr>
            <p:cNvPr id="75" name="Group 74">
              <a:extLst>
                <a:ext uri="{FF2B5EF4-FFF2-40B4-BE49-F238E27FC236}">
                  <a16:creationId xmlns="" xmlns:a16="http://schemas.microsoft.com/office/drawing/2014/main" id="{F41A0A2D-368A-4BF5-8D07-1F7675790F03}"/>
                </a:ext>
              </a:extLst>
            </p:cNvPr>
            <p:cNvGrpSpPr/>
            <p:nvPr/>
          </p:nvGrpSpPr>
          <p:grpSpPr>
            <a:xfrm>
              <a:off x="4271409" y="6250686"/>
              <a:ext cx="1872505" cy="697621"/>
              <a:chOff x="4135447" y="4717349"/>
              <a:chExt cx="1872505" cy="697621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="" xmlns:a16="http://schemas.microsoft.com/office/drawing/2014/main" id="{C7810AEC-2B56-4C92-ACC7-6AD4F77A3F47}"/>
                  </a:ext>
                </a:extLst>
              </p:cNvPr>
              <p:cNvSpPr/>
              <p:nvPr/>
            </p:nvSpPr>
            <p:spPr>
              <a:xfrm>
                <a:off x="5074583" y="4717349"/>
                <a:ext cx="933369" cy="69762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171450" indent="-171450" algn="r" rtl="1">
                  <a:lnSpc>
                    <a:spcPct val="107000"/>
                  </a:lnSpc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وورد</a:t>
                </a:r>
                <a:endPara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marL="171450" indent="-171450" algn="r" rtl="1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إكسيل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marL="171450" indent="-171450" algn="r" rtl="1">
                  <a:lnSpc>
                    <a:spcPct val="107000"/>
                  </a:lnSpc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باور باونت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grpSp>
            <p:nvGrpSpPr>
              <p:cNvPr id="77" name="Group 76">
                <a:extLst>
                  <a:ext uri="{FF2B5EF4-FFF2-40B4-BE49-F238E27FC236}">
                    <a16:creationId xmlns="" xmlns:a16="http://schemas.microsoft.com/office/drawing/2014/main" id="{E1FEAB71-E0B1-4925-A1B0-9E97D0E00032}"/>
                  </a:ext>
                </a:extLst>
              </p:cNvPr>
              <p:cNvGrpSpPr/>
              <p:nvPr/>
            </p:nvGrpSpPr>
            <p:grpSpPr>
              <a:xfrm>
                <a:off x="4137751" y="4770311"/>
                <a:ext cx="1139708" cy="158160"/>
                <a:chOff x="4137751" y="4770311"/>
                <a:chExt cx="1139708" cy="158160"/>
              </a:xfrm>
            </p:grpSpPr>
            <p:sp>
              <p:nvSpPr>
                <p:cNvPr id="90" name="Oval 89">
                  <a:extLst>
                    <a:ext uri="{FF2B5EF4-FFF2-40B4-BE49-F238E27FC236}">
                      <a16:creationId xmlns="" xmlns:a16="http://schemas.microsoft.com/office/drawing/2014/main" id="{217B7D1D-994A-44AB-92B2-38388ABF2A6D}"/>
                    </a:ext>
                  </a:extLst>
                </p:cNvPr>
                <p:cNvSpPr/>
                <p:nvPr/>
              </p:nvSpPr>
              <p:spPr>
                <a:xfrm>
                  <a:off x="5123907" y="4774919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="" xmlns:a16="http://schemas.microsoft.com/office/drawing/2014/main" id="{75C7FE10-9ADA-44D3-BBDF-DCEA2345051A}"/>
                    </a:ext>
                  </a:extLst>
                </p:cNvPr>
                <p:cNvSpPr/>
                <p:nvPr/>
              </p:nvSpPr>
              <p:spPr>
                <a:xfrm>
                  <a:off x="4877368" y="4773767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2" name="Oval 91">
                  <a:extLst>
                    <a:ext uri="{FF2B5EF4-FFF2-40B4-BE49-F238E27FC236}">
                      <a16:creationId xmlns="" xmlns:a16="http://schemas.microsoft.com/office/drawing/2014/main" id="{132DF9EA-348D-46BA-85BD-B68743E93CBA}"/>
                    </a:ext>
                  </a:extLst>
                </p:cNvPr>
                <p:cNvSpPr/>
                <p:nvPr/>
              </p:nvSpPr>
              <p:spPr>
                <a:xfrm>
                  <a:off x="4630829" y="4772615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3" name="Oval 92">
                  <a:extLst>
                    <a:ext uri="{FF2B5EF4-FFF2-40B4-BE49-F238E27FC236}">
                      <a16:creationId xmlns="" xmlns:a16="http://schemas.microsoft.com/office/drawing/2014/main" id="{A2F834EB-28C3-41AC-B856-7D31F76B8373}"/>
                    </a:ext>
                  </a:extLst>
                </p:cNvPr>
                <p:cNvSpPr/>
                <p:nvPr/>
              </p:nvSpPr>
              <p:spPr>
                <a:xfrm>
                  <a:off x="4384290" y="4771463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94" name="Oval 93">
                  <a:extLst>
                    <a:ext uri="{FF2B5EF4-FFF2-40B4-BE49-F238E27FC236}">
                      <a16:creationId xmlns="" xmlns:a16="http://schemas.microsoft.com/office/drawing/2014/main" id="{1B6382F8-EAEA-4464-9993-C001450BCBFF}"/>
                    </a:ext>
                  </a:extLst>
                </p:cNvPr>
                <p:cNvSpPr/>
                <p:nvPr/>
              </p:nvSpPr>
              <p:spPr>
                <a:xfrm>
                  <a:off x="4137751" y="477031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78" name="Group 77">
                <a:extLst>
                  <a:ext uri="{FF2B5EF4-FFF2-40B4-BE49-F238E27FC236}">
                    <a16:creationId xmlns="" xmlns:a16="http://schemas.microsoft.com/office/drawing/2014/main" id="{CE419C14-9C6D-4F5B-8D8E-82DCDF8703C9}"/>
                  </a:ext>
                </a:extLst>
              </p:cNvPr>
              <p:cNvGrpSpPr/>
              <p:nvPr/>
            </p:nvGrpSpPr>
            <p:grpSpPr>
              <a:xfrm>
                <a:off x="4136599" y="4989384"/>
                <a:ext cx="1139708" cy="158160"/>
                <a:chOff x="4137751" y="4770311"/>
                <a:chExt cx="1139708" cy="158160"/>
              </a:xfrm>
            </p:grpSpPr>
            <p:sp>
              <p:nvSpPr>
                <p:cNvPr id="85" name="Oval 84">
                  <a:extLst>
                    <a:ext uri="{FF2B5EF4-FFF2-40B4-BE49-F238E27FC236}">
                      <a16:creationId xmlns="" xmlns:a16="http://schemas.microsoft.com/office/drawing/2014/main" id="{5DBD87F2-BF07-479F-8D76-B26705670C87}"/>
                    </a:ext>
                  </a:extLst>
                </p:cNvPr>
                <p:cNvSpPr/>
                <p:nvPr/>
              </p:nvSpPr>
              <p:spPr>
                <a:xfrm>
                  <a:off x="5123907" y="4774919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6" name="Oval 85">
                  <a:extLst>
                    <a:ext uri="{FF2B5EF4-FFF2-40B4-BE49-F238E27FC236}">
                      <a16:creationId xmlns="" xmlns:a16="http://schemas.microsoft.com/office/drawing/2014/main" id="{F2DF9F31-3067-4EA0-9954-DAC113E94F50}"/>
                    </a:ext>
                  </a:extLst>
                </p:cNvPr>
                <p:cNvSpPr/>
                <p:nvPr/>
              </p:nvSpPr>
              <p:spPr>
                <a:xfrm>
                  <a:off x="4877368" y="4773767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7" name="Oval 86">
                  <a:extLst>
                    <a:ext uri="{FF2B5EF4-FFF2-40B4-BE49-F238E27FC236}">
                      <a16:creationId xmlns="" xmlns:a16="http://schemas.microsoft.com/office/drawing/2014/main" id="{A7E738D0-851F-421C-9272-F0089303B214}"/>
                    </a:ext>
                  </a:extLst>
                </p:cNvPr>
                <p:cNvSpPr/>
                <p:nvPr/>
              </p:nvSpPr>
              <p:spPr>
                <a:xfrm>
                  <a:off x="4630829" y="4772615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8" name="Oval 87">
                  <a:extLst>
                    <a:ext uri="{FF2B5EF4-FFF2-40B4-BE49-F238E27FC236}">
                      <a16:creationId xmlns="" xmlns:a16="http://schemas.microsoft.com/office/drawing/2014/main" id="{777F67F9-DFB9-4FF0-BE3D-AB1502CF3858}"/>
                    </a:ext>
                  </a:extLst>
                </p:cNvPr>
                <p:cNvSpPr/>
                <p:nvPr/>
              </p:nvSpPr>
              <p:spPr>
                <a:xfrm>
                  <a:off x="4384290" y="4771463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="" xmlns:a16="http://schemas.microsoft.com/office/drawing/2014/main" id="{483BAE59-E9C5-4880-ADDE-4B738E2171DA}"/>
                    </a:ext>
                  </a:extLst>
                </p:cNvPr>
                <p:cNvSpPr/>
                <p:nvPr/>
              </p:nvSpPr>
              <p:spPr>
                <a:xfrm>
                  <a:off x="4137751" y="477031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79" name="Group 78">
                <a:extLst>
                  <a:ext uri="{FF2B5EF4-FFF2-40B4-BE49-F238E27FC236}">
                    <a16:creationId xmlns="" xmlns:a16="http://schemas.microsoft.com/office/drawing/2014/main" id="{19DB7BF1-A418-4BB3-A7D3-FD4C3FC780C5}"/>
                  </a:ext>
                </a:extLst>
              </p:cNvPr>
              <p:cNvGrpSpPr/>
              <p:nvPr/>
            </p:nvGrpSpPr>
            <p:grpSpPr>
              <a:xfrm>
                <a:off x="4135447" y="5208457"/>
                <a:ext cx="1139708" cy="158160"/>
                <a:chOff x="4137751" y="4770311"/>
                <a:chExt cx="1139708" cy="158160"/>
              </a:xfrm>
            </p:grpSpPr>
            <p:sp>
              <p:nvSpPr>
                <p:cNvPr id="80" name="Oval 79">
                  <a:extLst>
                    <a:ext uri="{FF2B5EF4-FFF2-40B4-BE49-F238E27FC236}">
                      <a16:creationId xmlns="" xmlns:a16="http://schemas.microsoft.com/office/drawing/2014/main" id="{E82F2743-6AAC-418D-9C15-9F7F539CDA24}"/>
                    </a:ext>
                  </a:extLst>
                </p:cNvPr>
                <p:cNvSpPr/>
                <p:nvPr/>
              </p:nvSpPr>
              <p:spPr>
                <a:xfrm>
                  <a:off x="5123907" y="4774919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1" name="Oval 80">
                  <a:extLst>
                    <a:ext uri="{FF2B5EF4-FFF2-40B4-BE49-F238E27FC236}">
                      <a16:creationId xmlns="" xmlns:a16="http://schemas.microsoft.com/office/drawing/2014/main" id="{54F8CDF2-0858-44D8-A538-A2A9577A11F8}"/>
                    </a:ext>
                  </a:extLst>
                </p:cNvPr>
                <p:cNvSpPr/>
                <p:nvPr/>
              </p:nvSpPr>
              <p:spPr>
                <a:xfrm>
                  <a:off x="4877368" y="4773767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2" name="Oval 81">
                  <a:extLst>
                    <a:ext uri="{FF2B5EF4-FFF2-40B4-BE49-F238E27FC236}">
                      <a16:creationId xmlns="" xmlns:a16="http://schemas.microsoft.com/office/drawing/2014/main" id="{321508B4-BDAD-4353-A8A4-D786E1270A44}"/>
                    </a:ext>
                  </a:extLst>
                </p:cNvPr>
                <p:cNvSpPr/>
                <p:nvPr/>
              </p:nvSpPr>
              <p:spPr>
                <a:xfrm>
                  <a:off x="4630829" y="4772615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3" name="Oval 82">
                  <a:extLst>
                    <a:ext uri="{FF2B5EF4-FFF2-40B4-BE49-F238E27FC236}">
                      <a16:creationId xmlns="" xmlns:a16="http://schemas.microsoft.com/office/drawing/2014/main" id="{A668D0E4-9BA9-4346-90C3-C4062285F4E2}"/>
                    </a:ext>
                  </a:extLst>
                </p:cNvPr>
                <p:cNvSpPr/>
                <p:nvPr/>
              </p:nvSpPr>
              <p:spPr>
                <a:xfrm>
                  <a:off x="4384290" y="4771463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84" name="Oval 83">
                  <a:extLst>
                    <a:ext uri="{FF2B5EF4-FFF2-40B4-BE49-F238E27FC236}">
                      <a16:creationId xmlns="" xmlns:a16="http://schemas.microsoft.com/office/drawing/2014/main" id="{AFE5CCA2-7693-42E7-83D8-B76463500922}"/>
                    </a:ext>
                  </a:extLst>
                </p:cNvPr>
                <p:cNvSpPr/>
                <p:nvPr/>
              </p:nvSpPr>
              <p:spPr>
                <a:xfrm>
                  <a:off x="4137751" y="477031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</p:grpSp>
        <p:grpSp>
          <p:nvGrpSpPr>
            <p:cNvPr id="107" name="Group 106">
              <a:extLst>
                <a:ext uri="{FF2B5EF4-FFF2-40B4-BE49-F238E27FC236}">
                  <a16:creationId xmlns="" xmlns:a16="http://schemas.microsoft.com/office/drawing/2014/main" id="{065803DA-A994-453F-88A9-1336F61AA538}"/>
                </a:ext>
              </a:extLst>
            </p:cNvPr>
            <p:cNvGrpSpPr/>
            <p:nvPr/>
          </p:nvGrpSpPr>
          <p:grpSpPr>
            <a:xfrm>
              <a:off x="2310569" y="6250686"/>
              <a:ext cx="1867852" cy="697621"/>
              <a:chOff x="2166848" y="4047674"/>
              <a:chExt cx="1867852" cy="697621"/>
            </a:xfrm>
          </p:grpSpPr>
          <p:sp>
            <p:nvSpPr>
              <p:cNvPr id="108" name="Rectangle 107">
                <a:extLst>
                  <a:ext uri="{FF2B5EF4-FFF2-40B4-BE49-F238E27FC236}">
                    <a16:creationId xmlns="" xmlns:a16="http://schemas.microsoft.com/office/drawing/2014/main" id="{E60F6D7C-C2E6-46FC-AE1C-19706DFAE3BD}"/>
                  </a:ext>
                </a:extLst>
              </p:cNvPr>
              <p:cNvSpPr/>
              <p:nvPr/>
            </p:nvSpPr>
            <p:spPr>
              <a:xfrm>
                <a:off x="3144721" y="4047674"/>
                <a:ext cx="889979" cy="69762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171450" indent="-171450" algn="r" rtl="1">
                  <a:lnSpc>
                    <a:spcPct val="107000"/>
                  </a:lnSpc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فوتوشوب</a:t>
                </a:r>
                <a:endPara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marL="171450" indent="-171450" algn="r" rtl="1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إليستراتور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marL="171450" indent="-171450" algn="r" rtl="1">
                  <a:lnSpc>
                    <a:spcPct val="107000"/>
                  </a:lnSpc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فلاش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grpSp>
            <p:nvGrpSpPr>
              <p:cNvPr id="109" name="Group 108">
                <a:extLst>
                  <a:ext uri="{FF2B5EF4-FFF2-40B4-BE49-F238E27FC236}">
                    <a16:creationId xmlns="" xmlns:a16="http://schemas.microsoft.com/office/drawing/2014/main" id="{ECB91FD3-58A4-4102-A20A-0D8705B89E0E}"/>
                  </a:ext>
                </a:extLst>
              </p:cNvPr>
              <p:cNvGrpSpPr/>
              <p:nvPr/>
            </p:nvGrpSpPr>
            <p:grpSpPr>
              <a:xfrm>
                <a:off x="2169152" y="4097061"/>
                <a:ext cx="1139708" cy="158160"/>
                <a:chOff x="2169152" y="4097061"/>
                <a:chExt cx="1139708" cy="158160"/>
              </a:xfrm>
            </p:grpSpPr>
            <p:sp>
              <p:nvSpPr>
                <p:cNvPr id="124" name="Oval 123">
                  <a:extLst>
                    <a:ext uri="{FF2B5EF4-FFF2-40B4-BE49-F238E27FC236}">
                      <a16:creationId xmlns="" xmlns:a16="http://schemas.microsoft.com/office/drawing/2014/main" id="{82B6B488-F67C-4F9C-949B-29F3854AD10D}"/>
                    </a:ext>
                  </a:extLst>
                </p:cNvPr>
                <p:cNvSpPr/>
                <p:nvPr/>
              </p:nvSpPr>
              <p:spPr>
                <a:xfrm>
                  <a:off x="3155308" y="4101669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5" name="Oval 124">
                  <a:extLst>
                    <a:ext uri="{FF2B5EF4-FFF2-40B4-BE49-F238E27FC236}">
                      <a16:creationId xmlns="" xmlns:a16="http://schemas.microsoft.com/office/drawing/2014/main" id="{DF2C2531-2E6A-466C-9381-8C1250C525D6}"/>
                    </a:ext>
                  </a:extLst>
                </p:cNvPr>
                <p:cNvSpPr/>
                <p:nvPr/>
              </p:nvSpPr>
              <p:spPr>
                <a:xfrm>
                  <a:off x="2908769" y="4100517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6" name="Oval 125">
                  <a:extLst>
                    <a:ext uri="{FF2B5EF4-FFF2-40B4-BE49-F238E27FC236}">
                      <a16:creationId xmlns="" xmlns:a16="http://schemas.microsoft.com/office/drawing/2014/main" id="{BA380D75-BB38-4132-A34B-B071077C4E86}"/>
                    </a:ext>
                  </a:extLst>
                </p:cNvPr>
                <p:cNvSpPr/>
                <p:nvPr/>
              </p:nvSpPr>
              <p:spPr>
                <a:xfrm>
                  <a:off x="2662230" y="4099365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7" name="Oval 126">
                  <a:extLst>
                    <a:ext uri="{FF2B5EF4-FFF2-40B4-BE49-F238E27FC236}">
                      <a16:creationId xmlns="" xmlns:a16="http://schemas.microsoft.com/office/drawing/2014/main" id="{B36F8163-7DCF-47F5-9D98-56097D5F9FAD}"/>
                    </a:ext>
                  </a:extLst>
                </p:cNvPr>
                <p:cNvSpPr/>
                <p:nvPr/>
              </p:nvSpPr>
              <p:spPr>
                <a:xfrm>
                  <a:off x="2415691" y="4098213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8" name="Oval 127">
                  <a:extLst>
                    <a:ext uri="{FF2B5EF4-FFF2-40B4-BE49-F238E27FC236}">
                      <a16:creationId xmlns="" xmlns:a16="http://schemas.microsoft.com/office/drawing/2014/main" id="{EFE7ACF9-4634-4CAE-8F0D-8E35658A1F26}"/>
                    </a:ext>
                  </a:extLst>
                </p:cNvPr>
                <p:cNvSpPr/>
                <p:nvPr/>
              </p:nvSpPr>
              <p:spPr>
                <a:xfrm>
                  <a:off x="2169152" y="409706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="" xmlns:a16="http://schemas.microsoft.com/office/drawing/2014/main" id="{26A422AD-80D0-47E2-BEB3-7B27B6A4DFC1}"/>
                  </a:ext>
                </a:extLst>
              </p:cNvPr>
              <p:cNvGrpSpPr/>
              <p:nvPr/>
            </p:nvGrpSpPr>
            <p:grpSpPr>
              <a:xfrm>
                <a:off x="2168000" y="4316134"/>
                <a:ext cx="1139708" cy="158160"/>
                <a:chOff x="2169152" y="4097061"/>
                <a:chExt cx="1139708" cy="158160"/>
              </a:xfrm>
            </p:grpSpPr>
            <p:sp>
              <p:nvSpPr>
                <p:cNvPr id="117" name="Oval 116">
                  <a:extLst>
                    <a:ext uri="{FF2B5EF4-FFF2-40B4-BE49-F238E27FC236}">
                      <a16:creationId xmlns="" xmlns:a16="http://schemas.microsoft.com/office/drawing/2014/main" id="{BA53794E-DF20-4826-B9F4-D965CA1E056B}"/>
                    </a:ext>
                  </a:extLst>
                </p:cNvPr>
                <p:cNvSpPr/>
                <p:nvPr/>
              </p:nvSpPr>
              <p:spPr>
                <a:xfrm>
                  <a:off x="3155308" y="4101669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8" name="Oval 117">
                  <a:extLst>
                    <a:ext uri="{FF2B5EF4-FFF2-40B4-BE49-F238E27FC236}">
                      <a16:creationId xmlns="" xmlns:a16="http://schemas.microsoft.com/office/drawing/2014/main" id="{7155A991-95E4-4392-AB59-D083E68D1BDC}"/>
                    </a:ext>
                  </a:extLst>
                </p:cNvPr>
                <p:cNvSpPr/>
                <p:nvPr/>
              </p:nvSpPr>
              <p:spPr>
                <a:xfrm>
                  <a:off x="2908769" y="4100517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9" name="Oval 118">
                  <a:extLst>
                    <a:ext uri="{FF2B5EF4-FFF2-40B4-BE49-F238E27FC236}">
                      <a16:creationId xmlns="" xmlns:a16="http://schemas.microsoft.com/office/drawing/2014/main" id="{F98ED1AC-7F6B-4FD8-884C-B2D2599E94ED}"/>
                    </a:ext>
                  </a:extLst>
                </p:cNvPr>
                <p:cNvSpPr/>
                <p:nvPr/>
              </p:nvSpPr>
              <p:spPr>
                <a:xfrm>
                  <a:off x="2662230" y="4099365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0" name="Oval 119">
                  <a:extLst>
                    <a:ext uri="{FF2B5EF4-FFF2-40B4-BE49-F238E27FC236}">
                      <a16:creationId xmlns="" xmlns:a16="http://schemas.microsoft.com/office/drawing/2014/main" id="{3EB7E7CF-4E80-4ACF-B10E-213758EFA4F3}"/>
                    </a:ext>
                  </a:extLst>
                </p:cNvPr>
                <p:cNvSpPr/>
                <p:nvPr/>
              </p:nvSpPr>
              <p:spPr>
                <a:xfrm>
                  <a:off x="2415691" y="4098213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21" name="Oval 120">
                  <a:extLst>
                    <a:ext uri="{FF2B5EF4-FFF2-40B4-BE49-F238E27FC236}">
                      <a16:creationId xmlns="" xmlns:a16="http://schemas.microsoft.com/office/drawing/2014/main" id="{25CBA530-8BB9-4DF9-B487-31A90B8A50AA}"/>
                    </a:ext>
                  </a:extLst>
                </p:cNvPr>
                <p:cNvSpPr/>
                <p:nvPr/>
              </p:nvSpPr>
              <p:spPr>
                <a:xfrm>
                  <a:off x="2169152" y="409706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="" xmlns:a16="http://schemas.microsoft.com/office/drawing/2014/main" id="{74176E3D-5362-4F72-967F-F91F1AAE87ED}"/>
                  </a:ext>
                </a:extLst>
              </p:cNvPr>
              <p:cNvGrpSpPr/>
              <p:nvPr/>
            </p:nvGrpSpPr>
            <p:grpSpPr>
              <a:xfrm>
                <a:off x="2166848" y="4535207"/>
                <a:ext cx="1139708" cy="158160"/>
                <a:chOff x="2169152" y="4097061"/>
                <a:chExt cx="1139708" cy="158160"/>
              </a:xfrm>
            </p:grpSpPr>
            <p:sp>
              <p:nvSpPr>
                <p:cNvPr id="112" name="Oval 111">
                  <a:extLst>
                    <a:ext uri="{FF2B5EF4-FFF2-40B4-BE49-F238E27FC236}">
                      <a16:creationId xmlns="" xmlns:a16="http://schemas.microsoft.com/office/drawing/2014/main" id="{69C05CD3-D2C6-43F1-A443-09546D72F19E}"/>
                    </a:ext>
                  </a:extLst>
                </p:cNvPr>
                <p:cNvSpPr/>
                <p:nvPr/>
              </p:nvSpPr>
              <p:spPr>
                <a:xfrm>
                  <a:off x="3155308" y="4101669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3" name="Oval 112">
                  <a:extLst>
                    <a:ext uri="{FF2B5EF4-FFF2-40B4-BE49-F238E27FC236}">
                      <a16:creationId xmlns="" xmlns:a16="http://schemas.microsoft.com/office/drawing/2014/main" id="{5D59BD2B-89B1-4B78-8246-8F9528D5A4E9}"/>
                    </a:ext>
                  </a:extLst>
                </p:cNvPr>
                <p:cNvSpPr/>
                <p:nvPr/>
              </p:nvSpPr>
              <p:spPr>
                <a:xfrm>
                  <a:off x="2908769" y="4100517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4" name="Oval 113">
                  <a:extLst>
                    <a:ext uri="{FF2B5EF4-FFF2-40B4-BE49-F238E27FC236}">
                      <a16:creationId xmlns="" xmlns:a16="http://schemas.microsoft.com/office/drawing/2014/main" id="{3829E54E-95B1-4806-BCDE-50C987A73785}"/>
                    </a:ext>
                  </a:extLst>
                </p:cNvPr>
                <p:cNvSpPr/>
                <p:nvPr/>
              </p:nvSpPr>
              <p:spPr>
                <a:xfrm>
                  <a:off x="2662230" y="4099365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5" name="Oval 114">
                  <a:extLst>
                    <a:ext uri="{FF2B5EF4-FFF2-40B4-BE49-F238E27FC236}">
                      <a16:creationId xmlns="" xmlns:a16="http://schemas.microsoft.com/office/drawing/2014/main" id="{814AD7F9-BDDB-4C6E-94D9-0CA166BB39C5}"/>
                    </a:ext>
                  </a:extLst>
                </p:cNvPr>
                <p:cNvSpPr/>
                <p:nvPr/>
              </p:nvSpPr>
              <p:spPr>
                <a:xfrm>
                  <a:off x="2415691" y="4098213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16" name="Oval 115">
                  <a:extLst>
                    <a:ext uri="{FF2B5EF4-FFF2-40B4-BE49-F238E27FC236}">
                      <a16:creationId xmlns="" xmlns:a16="http://schemas.microsoft.com/office/drawing/2014/main" id="{C06DC296-929D-4D59-BBE4-50F090DB8340}"/>
                    </a:ext>
                  </a:extLst>
                </p:cNvPr>
                <p:cNvSpPr/>
                <p:nvPr/>
              </p:nvSpPr>
              <p:spPr>
                <a:xfrm>
                  <a:off x="2169152" y="4097061"/>
                  <a:ext cx="153552" cy="153552"/>
                </a:xfrm>
                <a:prstGeom prst="ellipse">
                  <a:avLst/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</p:grpSp>
        <p:grpSp>
          <p:nvGrpSpPr>
            <p:cNvPr id="130" name="Group 129">
              <a:extLst>
                <a:ext uri="{FF2B5EF4-FFF2-40B4-BE49-F238E27FC236}">
                  <a16:creationId xmlns="" xmlns:a16="http://schemas.microsoft.com/office/drawing/2014/main" id="{657C8DC3-8857-4D17-8F07-144370211C15}"/>
                </a:ext>
              </a:extLst>
            </p:cNvPr>
            <p:cNvGrpSpPr/>
            <p:nvPr/>
          </p:nvGrpSpPr>
          <p:grpSpPr>
            <a:xfrm>
              <a:off x="257893" y="6291491"/>
              <a:ext cx="1958536" cy="657995"/>
              <a:chOff x="103662" y="3383945"/>
              <a:chExt cx="1958536" cy="657995"/>
            </a:xfrm>
          </p:grpSpPr>
          <p:sp>
            <p:nvSpPr>
              <p:cNvPr id="131" name="Rectangle 130">
                <a:extLst>
                  <a:ext uri="{FF2B5EF4-FFF2-40B4-BE49-F238E27FC236}">
                    <a16:creationId xmlns="" xmlns:a16="http://schemas.microsoft.com/office/drawing/2014/main" id="{3E93FDCD-BC62-46F0-9D32-C0029FD5E0F1}"/>
                  </a:ext>
                </a:extLst>
              </p:cNvPr>
              <p:cNvSpPr/>
              <p:nvPr/>
            </p:nvSpPr>
            <p:spPr>
              <a:xfrm>
                <a:off x="1108814" y="3383945"/>
                <a:ext cx="953384" cy="65799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171450" indent="-171450" algn="r" rtl="1">
                  <a:lnSpc>
                    <a:spcPct val="107000"/>
                  </a:lnSpc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التواصل</a:t>
                </a:r>
                <a:endPara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marL="171450" indent="-171450" algn="r" rtl="1">
                  <a:lnSpc>
                    <a:spcPct val="107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§"/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روح الفريق</a:t>
                </a:r>
                <a:endParaRPr lang="fr-FR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  <a:p>
                <a:pPr marL="171450" indent="-171450" algn="r" rtl="1">
                  <a:lnSpc>
                    <a:spcPct val="107000"/>
                  </a:lnSpc>
                  <a:buFont typeface="Wingdings" panose="05000000000000000000" pitchFamily="2" charset="2"/>
                  <a:buChar char="§"/>
                </a:pPr>
                <a:r>
                  <a:rPr lang="ar-DZ" sz="700" b="1" dirty="0">
                    <a:solidFill>
                      <a:schemeClr val="tx1"/>
                    </a:solidFill>
                    <a:latin typeface="Mothanna" panose="02000503000000000000" pitchFamily="2" charset="-78"/>
                    <a:cs typeface="Mothanna" panose="02000503000000000000" pitchFamily="2" charset="-78"/>
                  </a:rPr>
                  <a:t>سهولة التكيف</a:t>
                </a:r>
                <a:endParaRPr lang="fr-FR" sz="700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grpSp>
            <p:nvGrpSpPr>
              <p:cNvPr id="132" name="Group 131">
                <a:extLst>
                  <a:ext uri="{FF2B5EF4-FFF2-40B4-BE49-F238E27FC236}">
                    <a16:creationId xmlns="" xmlns:a16="http://schemas.microsoft.com/office/drawing/2014/main" id="{C85CF30F-235B-44CD-8207-5CC9CF700ADA}"/>
                  </a:ext>
                </a:extLst>
              </p:cNvPr>
              <p:cNvGrpSpPr/>
              <p:nvPr/>
            </p:nvGrpSpPr>
            <p:grpSpPr>
              <a:xfrm>
                <a:off x="105966" y="3395598"/>
                <a:ext cx="1139708" cy="158160"/>
                <a:chOff x="105966" y="3395598"/>
                <a:chExt cx="1139708" cy="158160"/>
              </a:xfrm>
            </p:grpSpPr>
            <p:sp>
              <p:nvSpPr>
                <p:cNvPr id="146" name="Oval 145">
                  <a:extLst>
                    <a:ext uri="{FF2B5EF4-FFF2-40B4-BE49-F238E27FC236}">
                      <a16:creationId xmlns="" xmlns:a16="http://schemas.microsoft.com/office/drawing/2014/main" id="{17283A14-FCE6-452C-AD2C-16FF87D413FF}"/>
                    </a:ext>
                  </a:extLst>
                </p:cNvPr>
                <p:cNvSpPr/>
                <p:nvPr/>
              </p:nvSpPr>
              <p:spPr>
                <a:xfrm>
                  <a:off x="1092122" y="3400206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7" name="Oval 146">
                  <a:extLst>
                    <a:ext uri="{FF2B5EF4-FFF2-40B4-BE49-F238E27FC236}">
                      <a16:creationId xmlns="" xmlns:a16="http://schemas.microsoft.com/office/drawing/2014/main" id="{E4B5A68E-0473-4D48-AB60-3FF7E471155E}"/>
                    </a:ext>
                  </a:extLst>
                </p:cNvPr>
                <p:cNvSpPr/>
                <p:nvPr/>
              </p:nvSpPr>
              <p:spPr>
                <a:xfrm>
                  <a:off x="845583" y="3399054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8" name="Oval 147">
                  <a:extLst>
                    <a:ext uri="{FF2B5EF4-FFF2-40B4-BE49-F238E27FC236}">
                      <a16:creationId xmlns="" xmlns:a16="http://schemas.microsoft.com/office/drawing/2014/main" id="{B091533D-E993-4FEE-ACB3-0E666297CD62}"/>
                    </a:ext>
                  </a:extLst>
                </p:cNvPr>
                <p:cNvSpPr/>
                <p:nvPr/>
              </p:nvSpPr>
              <p:spPr>
                <a:xfrm>
                  <a:off x="599044" y="3397902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9" name="Oval 148">
                  <a:extLst>
                    <a:ext uri="{FF2B5EF4-FFF2-40B4-BE49-F238E27FC236}">
                      <a16:creationId xmlns="" xmlns:a16="http://schemas.microsoft.com/office/drawing/2014/main" id="{564949A2-A2B7-466E-BBEC-C2D27F098854}"/>
                    </a:ext>
                  </a:extLst>
                </p:cNvPr>
                <p:cNvSpPr/>
                <p:nvPr/>
              </p:nvSpPr>
              <p:spPr>
                <a:xfrm>
                  <a:off x="352505" y="3396750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50" name="Oval 149">
                  <a:extLst>
                    <a:ext uri="{FF2B5EF4-FFF2-40B4-BE49-F238E27FC236}">
                      <a16:creationId xmlns="" xmlns:a16="http://schemas.microsoft.com/office/drawing/2014/main" id="{35DF335F-90DC-4E25-BD61-110BE61FA743}"/>
                    </a:ext>
                  </a:extLst>
                </p:cNvPr>
                <p:cNvSpPr/>
                <p:nvPr/>
              </p:nvSpPr>
              <p:spPr>
                <a:xfrm>
                  <a:off x="105966" y="3395598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33" name="Group 132">
                <a:extLst>
                  <a:ext uri="{FF2B5EF4-FFF2-40B4-BE49-F238E27FC236}">
                    <a16:creationId xmlns="" xmlns:a16="http://schemas.microsoft.com/office/drawing/2014/main" id="{1FB79D2F-8104-4A36-9340-EE13EE7D4055}"/>
                  </a:ext>
                </a:extLst>
              </p:cNvPr>
              <p:cNvGrpSpPr/>
              <p:nvPr/>
            </p:nvGrpSpPr>
            <p:grpSpPr>
              <a:xfrm>
                <a:off x="104814" y="3614671"/>
                <a:ext cx="1139708" cy="158160"/>
                <a:chOff x="105966" y="3395598"/>
                <a:chExt cx="1139708" cy="158160"/>
              </a:xfrm>
            </p:grpSpPr>
            <p:sp>
              <p:nvSpPr>
                <p:cNvPr id="141" name="Oval 140">
                  <a:extLst>
                    <a:ext uri="{FF2B5EF4-FFF2-40B4-BE49-F238E27FC236}">
                      <a16:creationId xmlns="" xmlns:a16="http://schemas.microsoft.com/office/drawing/2014/main" id="{514497E3-4B68-4DEA-AAC9-7A69CEA5E52D}"/>
                    </a:ext>
                  </a:extLst>
                </p:cNvPr>
                <p:cNvSpPr/>
                <p:nvPr/>
              </p:nvSpPr>
              <p:spPr>
                <a:xfrm>
                  <a:off x="1092122" y="3400206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2" name="Oval 141">
                  <a:extLst>
                    <a:ext uri="{FF2B5EF4-FFF2-40B4-BE49-F238E27FC236}">
                      <a16:creationId xmlns="" xmlns:a16="http://schemas.microsoft.com/office/drawing/2014/main" id="{521A3BD0-0045-4AD7-B558-97F56AB6A96F}"/>
                    </a:ext>
                  </a:extLst>
                </p:cNvPr>
                <p:cNvSpPr/>
                <p:nvPr/>
              </p:nvSpPr>
              <p:spPr>
                <a:xfrm>
                  <a:off x="845583" y="3399054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3" name="Oval 142">
                  <a:extLst>
                    <a:ext uri="{FF2B5EF4-FFF2-40B4-BE49-F238E27FC236}">
                      <a16:creationId xmlns="" xmlns:a16="http://schemas.microsoft.com/office/drawing/2014/main" id="{C7A61397-2A1D-41BF-BD57-55FAA49356A8}"/>
                    </a:ext>
                  </a:extLst>
                </p:cNvPr>
                <p:cNvSpPr/>
                <p:nvPr/>
              </p:nvSpPr>
              <p:spPr>
                <a:xfrm>
                  <a:off x="599044" y="3397902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4" name="Oval 143">
                  <a:extLst>
                    <a:ext uri="{FF2B5EF4-FFF2-40B4-BE49-F238E27FC236}">
                      <a16:creationId xmlns="" xmlns:a16="http://schemas.microsoft.com/office/drawing/2014/main" id="{D7E560A5-B7C0-416F-8D0C-87E65CFBF4E2}"/>
                    </a:ext>
                  </a:extLst>
                </p:cNvPr>
                <p:cNvSpPr/>
                <p:nvPr/>
              </p:nvSpPr>
              <p:spPr>
                <a:xfrm>
                  <a:off x="352505" y="3396750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5" name="Oval 144">
                  <a:extLst>
                    <a:ext uri="{FF2B5EF4-FFF2-40B4-BE49-F238E27FC236}">
                      <a16:creationId xmlns="" xmlns:a16="http://schemas.microsoft.com/office/drawing/2014/main" id="{8434B764-8481-4E81-A912-5D8CD35C9511}"/>
                    </a:ext>
                  </a:extLst>
                </p:cNvPr>
                <p:cNvSpPr/>
                <p:nvPr/>
              </p:nvSpPr>
              <p:spPr>
                <a:xfrm>
                  <a:off x="105966" y="3395598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  <p:grpSp>
            <p:nvGrpSpPr>
              <p:cNvPr id="134" name="Group 133">
                <a:extLst>
                  <a:ext uri="{FF2B5EF4-FFF2-40B4-BE49-F238E27FC236}">
                    <a16:creationId xmlns="" xmlns:a16="http://schemas.microsoft.com/office/drawing/2014/main" id="{3A29B6C2-80E1-4E15-864A-FAF403F097FA}"/>
                  </a:ext>
                </a:extLst>
              </p:cNvPr>
              <p:cNvGrpSpPr/>
              <p:nvPr/>
            </p:nvGrpSpPr>
            <p:grpSpPr>
              <a:xfrm>
                <a:off x="103662" y="3833744"/>
                <a:ext cx="1139708" cy="158160"/>
                <a:chOff x="105966" y="3395598"/>
                <a:chExt cx="1139708" cy="158160"/>
              </a:xfrm>
            </p:grpSpPr>
            <p:sp>
              <p:nvSpPr>
                <p:cNvPr id="135" name="Oval 134">
                  <a:extLst>
                    <a:ext uri="{FF2B5EF4-FFF2-40B4-BE49-F238E27FC236}">
                      <a16:creationId xmlns="" xmlns:a16="http://schemas.microsoft.com/office/drawing/2014/main" id="{21E01F58-7AC8-44C8-9E56-BABEFAFEC53F}"/>
                    </a:ext>
                  </a:extLst>
                </p:cNvPr>
                <p:cNvSpPr/>
                <p:nvPr/>
              </p:nvSpPr>
              <p:spPr>
                <a:xfrm>
                  <a:off x="1092122" y="3400206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36" name="Oval 135">
                  <a:extLst>
                    <a:ext uri="{FF2B5EF4-FFF2-40B4-BE49-F238E27FC236}">
                      <a16:creationId xmlns="" xmlns:a16="http://schemas.microsoft.com/office/drawing/2014/main" id="{E0D457B2-0EC1-4474-8C7A-2DF940A04114}"/>
                    </a:ext>
                  </a:extLst>
                </p:cNvPr>
                <p:cNvSpPr/>
                <p:nvPr/>
              </p:nvSpPr>
              <p:spPr>
                <a:xfrm>
                  <a:off x="845583" y="3399054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37" name="Oval 136">
                  <a:extLst>
                    <a:ext uri="{FF2B5EF4-FFF2-40B4-BE49-F238E27FC236}">
                      <a16:creationId xmlns="" xmlns:a16="http://schemas.microsoft.com/office/drawing/2014/main" id="{90443288-53C2-413E-B3E8-6D5D378BD7B7}"/>
                    </a:ext>
                  </a:extLst>
                </p:cNvPr>
                <p:cNvSpPr/>
                <p:nvPr/>
              </p:nvSpPr>
              <p:spPr>
                <a:xfrm>
                  <a:off x="599044" y="3397902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38" name="Oval 137">
                  <a:extLst>
                    <a:ext uri="{FF2B5EF4-FFF2-40B4-BE49-F238E27FC236}">
                      <a16:creationId xmlns="" xmlns:a16="http://schemas.microsoft.com/office/drawing/2014/main" id="{F4AE3A21-C59F-4F4D-AABB-0F22301E5A6F}"/>
                    </a:ext>
                  </a:extLst>
                </p:cNvPr>
                <p:cNvSpPr/>
                <p:nvPr/>
              </p:nvSpPr>
              <p:spPr>
                <a:xfrm>
                  <a:off x="352505" y="3396750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  <p:sp>
              <p:nvSpPr>
                <p:cNvPr id="140" name="Oval 139">
                  <a:extLst>
                    <a:ext uri="{FF2B5EF4-FFF2-40B4-BE49-F238E27FC236}">
                      <a16:creationId xmlns="" xmlns:a16="http://schemas.microsoft.com/office/drawing/2014/main" id="{95554C4A-03C5-47A2-B7EC-F8F649AB5912}"/>
                    </a:ext>
                  </a:extLst>
                </p:cNvPr>
                <p:cNvSpPr/>
                <p:nvPr/>
              </p:nvSpPr>
              <p:spPr>
                <a:xfrm>
                  <a:off x="105966" y="3395598"/>
                  <a:ext cx="153552" cy="153552"/>
                </a:xfrm>
                <a:prstGeom prst="ellipse">
                  <a:avLst/>
                </a:prstGeom>
                <a:solidFill>
                  <a:srgbClr val="2A7FA0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endParaRPr lang="fr-MA" dirty="0"/>
                </a:p>
              </p:txBody>
            </p:sp>
          </p:grpSp>
        </p:grpSp>
      </p:grpSp>
      <p:sp>
        <p:nvSpPr>
          <p:cNvPr id="153" name="Subtitle 2">
            <a:extLst>
              <a:ext uri="{FF2B5EF4-FFF2-40B4-BE49-F238E27FC236}">
                <a16:creationId xmlns="" xmlns:a16="http://schemas.microsoft.com/office/drawing/2014/main" id="{044F8479-6A7A-4A1C-A778-5687AB3B275C}"/>
              </a:ext>
            </a:extLst>
          </p:cNvPr>
          <p:cNvSpPr/>
          <p:nvPr/>
        </p:nvSpPr>
        <p:spPr>
          <a:xfrm>
            <a:off x="495588" y="2413021"/>
            <a:ext cx="5971268" cy="1277203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 fontAlgn="base"/>
            <a:r>
              <a:rPr lang="ar-MA" sz="1050" b="1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 </a:t>
            </a:r>
            <a:r>
              <a:rPr lang="ar-MA" sz="1050" dirty="0"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54824" algn="r" rtl="1" fontAlgn="base"/>
            <a:r>
              <a:rPr lang="ar-MA" sz="105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r" rtl="1" fontAlgn="base"/>
            <a:endParaRPr lang="fr-FR" sz="18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050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2011-2012: </a:t>
            </a:r>
            <a:r>
              <a:rPr lang="ar-MA" sz="1050" dirty="0"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050" dirty="0"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r" rtl="1" fontAlgn="base">
              <a:tabLst>
                <a:tab pos="228162" algn="l"/>
              </a:tabLst>
            </a:pPr>
            <a:r>
              <a:rPr lang="ar-MA" sz="1050" b="1" dirty="0"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50" b="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54" name="Subtitle 2">
            <a:extLst>
              <a:ext uri="{FF2B5EF4-FFF2-40B4-BE49-F238E27FC236}">
                <a16:creationId xmlns="" xmlns:a16="http://schemas.microsoft.com/office/drawing/2014/main" id="{2A72ECC7-7D2B-4C9A-A26C-B77C8866DB20}"/>
              </a:ext>
            </a:extLst>
          </p:cNvPr>
          <p:cNvSpPr/>
          <p:nvPr/>
        </p:nvSpPr>
        <p:spPr>
          <a:xfrm>
            <a:off x="476391" y="4062109"/>
            <a:ext cx="5885389" cy="185749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38313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161</Words>
  <Application>Microsoft Office PowerPoint</Application>
  <PresentationFormat>A4 Paper (210x297 mm)</PresentationFormat>
  <Paragraphs>45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MAWAFIm M</cp:lastModifiedBy>
  <cp:revision>193</cp:revision>
  <dcterms:created xsi:type="dcterms:W3CDTF">2015-07-03T12:55:42Z</dcterms:created>
  <dcterms:modified xsi:type="dcterms:W3CDTF">2022-03-04T13:08:11Z</dcterms:modified>
</cp:coreProperties>
</file>