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95" d="100"/>
          <a:sy n="95" d="100"/>
        </p:scale>
        <p:origin x="-1332" y="142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721494"/>
            <a:ext cx="2299830" cy="8184506"/>
          </a:xfrm>
          <a:prstGeom prst="rect">
            <a:avLst/>
          </a:prstGeom>
          <a:solidFill>
            <a:srgbClr val="3F39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2C28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458037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=""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=""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=""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=""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=""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844308" y="4631701"/>
            <a:ext cx="2914394" cy="324000"/>
          </a:xfrm>
          <a:prstGeom prst="rect">
            <a:avLst/>
          </a:prstGeom>
          <a:solidFill>
            <a:srgbClr val="C59D3E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844308" y="2059990"/>
            <a:ext cx="2914394" cy="324000"/>
          </a:xfrm>
          <a:prstGeom prst="rect">
            <a:avLst/>
          </a:prstGeom>
          <a:solidFill>
            <a:srgbClr val="C59D3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51426" y="5647055"/>
            <a:ext cx="2124321" cy="324000"/>
          </a:xfrm>
          <a:prstGeom prst="rect">
            <a:avLst/>
          </a:prstGeom>
          <a:solidFill>
            <a:srgbClr val="CBA5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653100" y="4192069"/>
            <a:ext cx="2124837" cy="324000"/>
          </a:xfrm>
          <a:prstGeom prst="rect">
            <a:avLst/>
          </a:prstGeom>
          <a:solidFill>
            <a:srgbClr val="CBA5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655806" y="8233995"/>
            <a:ext cx="2124320" cy="324000"/>
          </a:xfrm>
          <a:prstGeom prst="rect">
            <a:avLst/>
          </a:prstGeom>
          <a:solidFill>
            <a:srgbClr val="CBA5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43829" y="8638094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84" y="1130552"/>
            <a:ext cx="450136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819302" y="806605"/>
            <a:ext cx="2914394" cy="275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rgbClr val="CBA5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427301" y="182539"/>
            <a:ext cx="4306395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</a:t>
            </a:r>
            <a:r>
              <a:rPr lang="ar-DZ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نهيــزد</a:t>
            </a:r>
            <a:r>
              <a:rPr lang="fr-FR" sz="2053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CBA544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CBA544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rgbClr val="CBA544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solidFill>
                  <a:srgbClr val="CBA544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CBA544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rgbClr val="CBA544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solidFill>
                <a:srgbClr val="CBA544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solidFill>
                <a:srgbClr val="494F4F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CBA5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CBA5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CBA5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CBA5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5971055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5967999" y="4723564"/>
            <a:ext cx="809938" cy="697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02" y="149025"/>
            <a:ext cx="1637893" cy="1637893"/>
          </a:xfrm>
          <a:prstGeom prst="ellipse">
            <a:avLst/>
          </a:prstGeom>
          <a:solidFill>
            <a:schemeClr val="bg1"/>
          </a:solidFill>
          <a:ln w="31750" cmpd="sng">
            <a:solidFill>
              <a:srgbClr val="C59D3E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653616" y="2039208"/>
            <a:ext cx="2124321" cy="324000"/>
          </a:xfrm>
          <a:prstGeom prst="rect">
            <a:avLst/>
          </a:prstGeom>
          <a:solidFill>
            <a:srgbClr val="CBA5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538B166-034B-4D8C-931B-88ABC820DDBD}"/>
              </a:ext>
            </a:extLst>
          </p:cNvPr>
          <p:cNvSpPr/>
          <p:nvPr/>
        </p:nvSpPr>
        <p:spPr>
          <a:xfrm>
            <a:off x="4655806" y="4802172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B865569D-676E-41A8-8A98-4F003EBE5809}"/>
              </a:ext>
            </a:extLst>
          </p:cNvPr>
          <p:cNvSpPr/>
          <p:nvPr/>
        </p:nvSpPr>
        <p:spPr>
          <a:xfrm>
            <a:off x="4675183" y="4802172"/>
            <a:ext cx="1492526" cy="72000"/>
          </a:xfrm>
          <a:prstGeom prst="rect">
            <a:avLst/>
          </a:prstGeom>
          <a:solidFill>
            <a:srgbClr val="C59D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3C9B75BB-0455-46D4-AB2D-B6D9E932E768}"/>
              </a:ext>
            </a:extLst>
          </p:cNvPr>
          <p:cNvSpPr/>
          <p:nvPr/>
        </p:nvSpPr>
        <p:spPr>
          <a:xfrm>
            <a:off x="4653616" y="5026596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69BF3045-CAEC-43AE-8DD6-D45A9A33E19C}"/>
              </a:ext>
            </a:extLst>
          </p:cNvPr>
          <p:cNvSpPr/>
          <p:nvPr/>
        </p:nvSpPr>
        <p:spPr>
          <a:xfrm>
            <a:off x="4877081" y="5026596"/>
            <a:ext cx="1288437" cy="72000"/>
          </a:xfrm>
          <a:prstGeom prst="rect">
            <a:avLst/>
          </a:prstGeom>
          <a:solidFill>
            <a:srgbClr val="C59D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431AF251-F2D8-488B-9E6B-76BF0AD00177}"/>
              </a:ext>
            </a:extLst>
          </p:cNvPr>
          <p:cNvSpPr/>
          <p:nvPr/>
        </p:nvSpPr>
        <p:spPr>
          <a:xfrm>
            <a:off x="4651426" y="5251020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496C5274-B218-4A30-9224-73A80385BF99}"/>
              </a:ext>
            </a:extLst>
          </p:cNvPr>
          <p:cNvSpPr/>
          <p:nvPr/>
        </p:nvSpPr>
        <p:spPr>
          <a:xfrm>
            <a:off x="5187757" y="5251020"/>
            <a:ext cx="975571" cy="72000"/>
          </a:xfrm>
          <a:prstGeom prst="rect">
            <a:avLst/>
          </a:prstGeom>
          <a:solidFill>
            <a:srgbClr val="C59D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844308" y="8573900"/>
            <a:ext cx="2914394" cy="324000"/>
          </a:xfrm>
          <a:prstGeom prst="rect">
            <a:avLst/>
          </a:prstGeom>
          <a:solidFill>
            <a:srgbClr val="C59D3E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43196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207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142</cp:revision>
  <dcterms:created xsi:type="dcterms:W3CDTF">2015-07-03T12:55:42Z</dcterms:created>
  <dcterms:modified xsi:type="dcterms:W3CDTF">2022-03-04T13:05:25Z</dcterms:modified>
</cp:coreProperties>
</file>