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81" r:id="rId2"/>
  </p:sldIdLst>
  <p:sldSz cx="6858000" cy="9906000" type="A4"/>
  <p:notesSz cx="6858000" cy="9144000"/>
  <p:defaultTextStyle>
    <a:defPPr>
      <a:defRPr lang="fr-FR"/>
    </a:defPPr>
    <a:lvl1pPr marL="0" algn="l" defTabSz="400827" rtl="0" eaLnBrk="1" latinLnBrk="0" hangingPunct="1">
      <a:defRPr sz="1578" kern="1200">
        <a:solidFill>
          <a:schemeClr val="tx1"/>
        </a:solidFill>
        <a:latin typeface="+mn-lt"/>
        <a:ea typeface="+mn-ea"/>
        <a:cs typeface="+mn-cs"/>
      </a:defRPr>
    </a:lvl1pPr>
    <a:lvl2pPr marL="400827" algn="l" defTabSz="400827" rtl="0" eaLnBrk="1" latinLnBrk="0" hangingPunct="1">
      <a:defRPr sz="1578" kern="1200">
        <a:solidFill>
          <a:schemeClr val="tx1"/>
        </a:solidFill>
        <a:latin typeface="+mn-lt"/>
        <a:ea typeface="+mn-ea"/>
        <a:cs typeface="+mn-cs"/>
      </a:defRPr>
    </a:lvl2pPr>
    <a:lvl3pPr marL="801654" algn="l" defTabSz="400827" rtl="0" eaLnBrk="1" latinLnBrk="0" hangingPunct="1">
      <a:defRPr sz="1578" kern="1200">
        <a:solidFill>
          <a:schemeClr val="tx1"/>
        </a:solidFill>
        <a:latin typeface="+mn-lt"/>
        <a:ea typeface="+mn-ea"/>
        <a:cs typeface="+mn-cs"/>
      </a:defRPr>
    </a:lvl3pPr>
    <a:lvl4pPr marL="1202482" algn="l" defTabSz="400827" rtl="0" eaLnBrk="1" latinLnBrk="0" hangingPunct="1">
      <a:defRPr sz="1578" kern="1200">
        <a:solidFill>
          <a:schemeClr val="tx1"/>
        </a:solidFill>
        <a:latin typeface="+mn-lt"/>
        <a:ea typeface="+mn-ea"/>
        <a:cs typeface="+mn-cs"/>
      </a:defRPr>
    </a:lvl4pPr>
    <a:lvl5pPr marL="1603309" algn="l" defTabSz="400827" rtl="0" eaLnBrk="1" latinLnBrk="0" hangingPunct="1">
      <a:defRPr sz="1578" kern="1200">
        <a:solidFill>
          <a:schemeClr val="tx1"/>
        </a:solidFill>
        <a:latin typeface="+mn-lt"/>
        <a:ea typeface="+mn-ea"/>
        <a:cs typeface="+mn-cs"/>
      </a:defRPr>
    </a:lvl5pPr>
    <a:lvl6pPr marL="2004136" algn="l" defTabSz="400827" rtl="0" eaLnBrk="1" latinLnBrk="0" hangingPunct="1">
      <a:defRPr sz="1578" kern="1200">
        <a:solidFill>
          <a:schemeClr val="tx1"/>
        </a:solidFill>
        <a:latin typeface="+mn-lt"/>
        <a:ea typeface="+mn-ea"/>
        <a:cs typeface="+mn-cs"/>
      </a:defRPr>
    </a:lvl6pPr>
    <a:lvl7pPr marL="2404963" algn="l" defTabSz="400827" rtl="0" eaLnBrk="1" latinLnBrk="0" hangingPunct="1">
      <a:defRPr sz="1578" kern="1200">
        <a:solidFill>
          <a:schemeClr val="tx1"/>
        </a:solidFill>
        <a:latin typeface="+mn-lt"/>
        <a:ea typeface="+mn-ea"/>
        <a:cs typeface="+mn-cs"/>
      </a:defRPr>
    </a:lvl7pPr>
    <a:lvl8pPr marL="2805791" algn="l" defTabSz="400827" rtl="0" eaLnBrk="1" latinLnBrk="0" hangingPunct="1">
      <a:defRPr sz="1578" kern="1200">
        <a:solidFill>
          <a:schemeClr val="tx1"/>
        </a:solidFill>
        <a:latin typeface="+mn-lt"/>
        <a:ea typeface="+mn-ea"/>
        <a:cs typeface="+mn-cs"/>
      </a:defRPr>
    </a:lvl8pPr>
    <a:lvl9pPr marL="3206618" algn="l" defTabSz="400827" rtl="0" eaLnBrk="1" latinLnBrk="0" hangingPunct="1">
      <a:defRPr sz="1578"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3A40"/>
    <a:srgbClr val="9CBF2B"/>
    <a:srgbClr val="1A222D"/>
    <a:srgbClr val="333333"/>
    <a:srgbClr val="F73939"/>
    <a:srgbClr val="2A7FA0"/>
    <a:srgbClr val="F6B5B3"/>
    <a:srgbClr val="435470"/>
    <a:srgbClr val="E9CBC9"/>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95" autoAdjust="0"/>
    <p:restoredTop sz="91344" autoAdjust="0"/>
  </p:normalViewPr>
  <p:slideViewPr>
    <p:cSldViewPr snapToGrid="0" snapToObjects="1">
      <p:cViewPr>
        <p:scale>
          <a:sx n="95" d="100"/>
          <a:sy n="95" d="100"/>
        </p:scale>
        <p:origin x="-1374" y="1422"/>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M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E60E9244-D9A2-4948-A8B9-545C195C42FF}" type="datetimeFigureOut">
              <a:rPr lang="ar-MA" smtClean="0"/>
              <a:t>01-08-1443</a:t>
            </a:fld>
            <a:endParaRPr lang="ar-MA"/>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ar-M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M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M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3D016160-EAAB-42DA-81FB-BDD86292C248}" type="slidenum">
              <a:rPr lang="ar-MA" smtClean="0"/>
              <a:t>‹#›</a:t>
            </a:fld>
            <a:endParaRPr lang="ar-MA"/>
          </a:p>
        </p:txBody>
      </p:sp>
    </p:spTree>
    <p:extLst>
      <p:ext uri="{BB962C8B-B14F-4D97-AF65-F5344CB8AC3E}">
        <p14:creationId xmlns:p14="http://schemas.microsoft.com/office/powerpoint/2010/main" val="3039974752"/>
      </p:ext>
    </p:extLst>
  </p:cSld>
  <p:clrMap bg1="lt1" tx1="dk1" bg2="lt2" tx2="dk2" accent1="accent1" accent2="accent2" accent3="accent3" accent4="accent4" accent5="accent5" accent6="accent6" hlink="hlink" folHlink="folHlink"/>
  <p:notesStyle>
    <a:lvl1pPr marL="0" algn="l" defTabSz="801654" rtl="0" eaLnBrk="1" latinLnBrk="0" hangingPunct="1">
      <a:defRPr sz="1052" kern="1200">
        <a:solidFill>
          <a:schemeClr val="tx1"/>
        </a:solidFill>
        <a:latin typeface="+mn-lt"/>
        <a:ea typeface="+mn-ea"/>
        <a:cs typeface="+mn-cs"/>
      </a:defRPr>
    </a:lvl1pPr>
    <a:lvl2pPr marL="400827" algn="l" defTabSz="801654" rtl="0" eaLnBrk="1" latinLnBrk="0" hangingPunct="1">
      <a:defRPr sz="1052" kern="1200">
        <a:solidFill>
          <a:schemeClr val="tx1"/>
        </a:solidFill>
        <a:latin typeface="+mn-lt"/>
        <a:ea typeface="+mn-ea"/>
        <a:cs typeface="+mn-cs"/>
      </a:defRPr>
    </a:lvl2pPr>
    <a:lvl3pPr marL="801654" algn="l" defTabSz="801654" rtl="0" eaLnBrk="1" latinLnBrk="0" hangingPunct="1">
      <a:defRPr sz="1052" kern="1200">
        <a:solidFill>
          <a:schemeClr val="tx1"/>
        </a:solidFill>
        <a:latin typeface="+mn-lt"/>
        <a:ea typeface="+mn-ea"/>
        <a:cs typeface="+mn-cs"/>
      </a:defRPr>
    </a:lvl3pPr>
    <a:lvl4pPr marL="1202482" algn="l" defTabSz="801654" rtl="0" eaLnBrk="1" latinLnBrk="0" hangingPunct="1">
      <a:defRPr sz="1052" kern="1200">
        <a:solidFill>
          <a:schemeClr val="tx1"/>
        </a:solidFill>
        <a:latin typeface="+mn-lt"/>
        <a:ea typeface="+mn-ea"/>
        <a:cs typeface="+mn-cs"/>
      </a:defRPr>
    </a:lvl4pPr>
    <a:lvl5pPr marL="1603309" algn="l" defTabSz="801654" rtl="0" eaLnBrk="1" latinLnBrk="0" hangingPunct="1">
      <a:defRPr sz="1052" kern="1200">
        <a:solidFill>
          <a:schemeClr val="tx1"/>
        </a:solidFill>
        <a:latin typeface="+mn-lt"/>
        <a:ea typeface="+mn-ea"/>
        <a:cs typeface="+mn-cs"/>
      </a:defRPr>
    </a:lvl5pPr>
    <a:lvl6pPr marL="2004136" algn="l" defTabSz="801654" rtl="0" eaLnBrk="1" latinLnBrk="0" hangingPunct="1">
      <a:defRPr sz="1052" kern="1200">
        <a:solidFill>
          <a:schemeClr val="tx1"/>
        </a:solidFill>
        <a:latin typeface="+mn-lt"/>
        <a:ea typeface="+mn-ea"/>
        <a:cs typeface="+mn-cs"/>
      </a:defRPr>
    </a:lvl6pPr>
    <a:lvl7pPr marL="2404963" algn="l" defTabSz="801654" rtl="0" eaLnBrk="1" latinLnBrk="0" hangingPunct="1">
      <a:defRPr sz="1052" kern="1200">
        <a:solidFill>
          <a:schemeClr val="tx1"/>
        </a:solidFill>
        <a:latin typeface="+mn-lt"/>
        <a:ea typeface="+mn-ea"/>
        <a:cs typeface="+mn-cs"/>
      </a:defRPr>
    </a:lvl7pPr>
    <a:lvl8pPr marL="2805791" algn="l" defTabSz="801654" rtl="0" eaLnBrk="1" latinLnBrk="0" hangingPunct="1">
      <a:defRPr sz="1052" kern="1200">
        <a:solidFill>
          <a:schemeClr val="tx1"/>
        </a:solidFill>
        <a:latin typeface="+mn-lt"/>
        <a:ea typeface="+mn-ea"/>
        <a:cs typeface="+mn-cs"/>
      </a:defRPr>
    </a:lvl8pPr>
    <a:lvl9pPr marL="3206618" algn="l" defTabSz="801654" rtl="0" eaLnBrk="1" latinLnBrk="0" hangingPunct="1">
      <a:defRPr sz="1052"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1" y="3077283"/>
            <a:ext cx="5829300" cy="2123369"/>
          </a:xfrm>
        </p:spPr>
        <p:txBody>
          <a:bodyPr/>
          <a:lstStyle/>
          <a:p>
            <a:r>
              <a:rPr lang="fr-FR"/>
              <a:t>Cliquez et modifiez le titre</a:t>
            </a:r>
          </a:p>
        </p:txBody>
      </p:sp>
      <p:sp>
        <p:nvSpPr>
          <p:cNvPr id="3" name="Sous-titre 2"/>
          <p:cNvSpPr>
            <a:spLocks noGrp="1"/>
          </p:cNvSpPr>
          <p:nvPr>
            <p:ph type="subTitle" idx="1"/>
          </p:nvPr>
        </p:nvSpPr>
        <p:spPr>
          <a:xfrm>
            <a:off x="1028701" y="5613401"/>
            <a:ext cx="4800600" cy="2531533"/>
          </a:xfrm>
        </p:spPr>
        <p:txBody>
          <a:bodyPr/>
          <a:lstStyle>
            <a:lvl1pPr marL="0" indent="0" algn="ctr">
              <a:buNone/>
              <a:defRPr>
                <a:solidFill>
                  <a:schemeClr val="tx1">
                    <a:tint val="75000"/>
                  </a:schemeClr>
                </a:solidFill>
              </a:defRPr>
            </a:lvl1pPr>
            <a:lvl2pPr marL="391135" indent="0" algn="ctr">
              <a:buNone/>
              <a:defRPr>
                <a:solidFill>
                  <a:schemeClr val="tx1">
                    <a:tint val="75000"/>
                  </a:schemeClr>
                </a:solidFill>
              </a:defRPr>
            </a:lvl2pPr>
            <a:lvl3pPr marL="782269" indent="0" algn="ctr">
              <a:buNone/>
              <a:defRPr>
                <a:solidFill>
                  <a:schemeClr val="tx1">
                    <a:tint val="75000"/>
                  </a:schemeClr>
                </a:solidFill>
              </a:defRPr>
            </a:lvl3pPr>
            <a:lvl4pPr marL="1173404" indent="0" algn="ctr">
              <a:buNone/>
              <a:defRPr>
                <a:solidFill>
                  <a:schemeClr val="tx1">
                    <a:tint val="75000"/>
                  </a:schemeClr>
                </a:solidFill>
              </a:defRPr>
            </a:lvl4pPr>
            <a:lvl5pPr marL="1564538" indent="0" algn="ctr">
              <a:buNone/>
              <a:defRPr>
                <a:solidFill>
                  <a:schemeClr val="tx1">
                    <a:tint val="75000"/>
                  </a:schemeClr>
                </a:solidFill>
              </a:defRPr>
            </a:lvl5pPr>
            <a:lvl6pPr marL="1955673" indent="0" algn="ctr">
              <a:buNone/>
              <a:defRPr>
                <a:solidFill>
                  <a:schemeClr val="tx1">
                    <a:tint val="75000"/>
                  </a:schemeClr>
                </a:solidFill>
              </a:defRPr>
            </a:lvl6pPr>
            <a:lvl7pPr marL="2346808" indent="0" algn="ctr">
              <a:buNone/>
              <a:defRPr>
                <a:solidFill>
                  <a:schemeClr val="tx1">
                    <a:tint val="75000"/>
                  </a:schemeClr>
                </a:solidFill>
              </a:defRPr>
            </a:lvl7pPr>
            <a:lvl8pPr marL="2737942" indent="0" algn="ctr">
              <a:buNone/>
              <a:defRPr>
                <a:solidFill>
                  <a:schemeClr val="tx1">
                    <a:tint val="75000"/>
                  </a:schemeClr>
                </a:solidFill>
              </a:defRPr>
            </a:lvl8pPr>
            <a:lvl9pPr marL="3129077"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04/03/2022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836680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04/03/2022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007021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112419" y="619126"/>
            <a:ext cx="1276350" cy="1317360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283369" y="619126"/>
            <a:ext cx="3714750" cy="1317360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04/03/2022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286750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04/03/2022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444734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6365524"/>
            <a:ext cx="5829300" cy="1967442"/>
          </a:xfrm>
        </p:spPr>
        <p:txBody>
          <a:bodyPr anchor="t"/>
          <a:lstStyle>
            <a:lvl1pPr algn="l">
              <a:defRPr sz="3422" b="1" cap="all"/>
            </a:lvl1pPr>
          </a:lstStyle>
          <a:p>
            <a:r>
              <a:rPr lang="fr-FR"/>
              <a:t>Cliquez et modifiez le titre</a:t>
            </a:r>
          </a:p>
        </p:txBody>
      </p:sp>
      <p:sp>
        <p:nvSpPr>
          <p:cNvPr id="3" name="Espace réservé du texte 2"/>
          <p:cNvSpPr>
            <a:spLocks noGrp="1"/>
          </p:cNvSpPr>
          <p:nvPr>
            <p:ph type="body" idx="1"/>
          </p:nvPr>
        </p:nvSpPr>
        <p:spPr>
          <a:xfrm>
            <a:off x="541735" y="4198586"/>
            <a:ext cx="5829300" cy="2166938"/>
          </a:xfrm>
        </p:spPr>
        <p:txBody>
          <a:bodyPr anchor="b"/>
          <a:lstStyle>
            <a:lvl1pPr marL="0" indent="0">
              <a:buNone/>
              <a:defRPr sz="1711">
                <a:solidFill>
                  <a:schemeClr val="tx1">
                    <a:tint val="75000"/>
                  </a:schemeClr>
                </a:solidFill>
              </a:defRPr>
            </a:lvl1pPr>
            <a:lvl2pPr marL="391135" indent="0">
              <a:buNone/>
              <a:defRPr sz="1540">
                <a:solidFill>
                  <a:schemeClr val="tx1">
                    <a:tint val="75000"/>
                  </a:schemeClr>
                </a:solidFill>
              </a:defRPr>
            </a:lvl2pPr>
            <a:lvl3pPr marL="782269" indent="0">
              <a:buNone/>
              <a:defRPr sz="1369">
                <a:solidFill>
                  <a:schemeClr val="tx1">
                    <a:tint val="75000"/>
                  </a:schemeClr>
                </a:solidFill>
              </a:defRPr>
            </a:lvl3pPr>
            <a:lvl4pPr marL="1173404" indent="0">
              <a:buNone/>
              <a:defRPr sz="1198">
                <a:solidFill>
                  <a:schemeClr val="tx1">
                    <a:tint val="75000"/>
                  </a:schemeClr>
                </a:solidFill>
              </a:defRPr>
            </a:lvl4pPr>
            <a:lvl5pPr marL="1564538" indent="0">
              <a:buNone/>
              <a:defRPr sz="1198">
                <a:solidFill>
                  <a:schemeClr val="tx1">
                    <a:tint val="75000"/>
                  </a:schemeClr>
                </a:solidFill>
              </a:defRPr>
            </a:lvl5pPr>
            <a:lvl6pPr marL="1955673" indent="0">
              <a:buNone/>
              <a:defRPr sz="1198">
                <a:solidFill>
                  <a:schemeClr val="tx1">
                    <a:tint val="75000"/>
                  </a:schemeClr>
                </a:solidFill>
              </a:defRPr>
            </a:lvl6pPr>
            <a:lvl7pPr marL="2346808" indent="0">
              <a:buNone/>
              <a:defRPr sz="1198">
                <a:solidFill>
                  <a:schemeClr val="tx1">
                    <a:tint val="75000"/>
                  </a:schemeClr>
                </a:solidFill>
              </a:defRPr>
            </a:lvl7pPr>
            <a:lvl8pPr marL="2737942" indent="0">
              <a:buNone/>
              <a:defRPr sz="1198">
                <a:solidFill>
                  <a:schemeClr val="tx1">
                    <a:tint val="75000"/>
                  </a:schemeClr>
                </a:solidFill>
              </a:defRPr>
            </a:lvl8pPr>
            <a:lvl9pPr marL="3129077" indent="0">
              <a:buNone/>
              <a:defRPr sz="1198">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04/03/2022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4230993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283369" y="3602391"/>
            <a:ext cx="2495550" cy="10190338"/>
          </a:xfrm>
        </p:spPr>
        <p:txBody>
          <a:bodyPr/>
          <a:lstStyle>
            <a:lvl1pPr>
              <a:defRPr sz="2395"/>
            </a:lvl1pPr>
            <a:lvl2pPr>
              <a:defRPr sz="2053"/>
            </a:lvl2pPr>
            <a:lvl3pPr>
              <a:defRPr sz="1711"/>
            </a:lvl3pPr>
            <a:lvl4pPr>
              <a:defRPr sz="1540"/>
            </a:lvl4pPr>
            <a:lvl5pPr>
              <a:defRPr sz="1540"/>
            </a:lvl5pPr>
            <a:lvl6pPr>
              <a:defRPr sz="1540"/>
            </a:lvl6pPr>
            <a:lvl7pPr>
              <a:defRPr sz="1540"/>
            </a:lvl7pPr>
            <a:lvl8pPr>
              <a:defRPr sz="1540"/>
            </a:lvl8pPr>
            <a:lvl9pPr>
              <a:defRPr sz="154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2893219" y="3602391"/>
            <a:ext cx="2495550" cy="10190338"/>
          </a:xfrm>
        </p:spPr>
        <p:txBody>
          <a:bodyPr/>
          <a:lstStyle>
            <a:lvl1pPr>
              <a:defRPr sz="2395"/>
            </a:lvl1pPr>
            <a:lvl2pPr>
              <a:defRPr sz="2053"/>
            </a:lvl2pPr>
            <a:lvl3pPr>
              <a:defRPr sz="1711"/>
            </a:lvl3pPr>
            <a:lvl4pPr>
              <a:defRPr sz="1540"/>
            </a:lvl4pPr>
            <a:lvl5pPr>
              <a:defRPr sz="1540"/>
            </a:lvl5pPr>
            <a:lvl6pPr>
              <a:defRPr sz="1540"/>
            </a:lvl6pPr>
            <a:lvl7pPr>
              <a:defRPr sz="1540"/>
            </a:lvl7pPr>
            <a:lvl8pPr>
              <a:defRPr sz="1540"/>
            </a:lvl8pPr>
            <a:lvl9pPr>
              <a:defRPr sz="154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04/03/2022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337692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1" y="396699"/>
            <a:ext cx="6172200" cy="1651000"/>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342900" y="2217386"/>
            <a:ext cx="3030141" cy="924101"/>
          </a:xfrm>
        </p:spPr>
        <p:txBody>
          <a:bodyPr anchor="b"/>
          <a:lstStyle>
            <a:lvl1pPr marL="0" indent="0">
              <a:buNone/>
              <a:defRPr sz="2053" b="1"/>
            </a:lvl1pPr>
            <a:lvl2pPr marL="391135" indent="0">
              <a:buNone/>
              <a:defRPr sz="1711" b="1"/>
            </a:lvl2pPr>
            <a:lvl3pPr marL="782269" indent="0">
              <a:buNone/>
              <a:defRPr sz="1540" b="1"/>
            </a:lvl3pPr>
            <a:lvl4pPr marL="1173404" indent="0">
              <a:buNone/>
              <a:defRPr sz="1369" b="1"/>
            </a:lvl4pPr>
            <a:lvl5pPr marL="1564538" indent="0">
              <a:buNone/>
              <a:defRPr sz="1369" b="1"/>
            </a:lvl5pPr>
            <a:lvl6pPr marL="1955673" indent="0">
              <a:buNone/>
              <a:defRPr sz="1369" b="1"/>
            </a:lvl6pPr>
            <a:lvl7pPr marL="2346808" indent="0">
              <a:buNone/>
              <a:defRPr sz="1369" b="1"/>
            </a:lvl7pPr>
            <a:lvl8pPr marL="2737942" indent="0">
              <a:buNone/>
              <a:defRPr sz="1369" b="1"/>
            </a:lvl8pPr>
            <a:lvl9pPr marL="3129077" indent="0">
              <a:buNone/>
              <a:defRPr sz="1369" b="1"/>
            </a:lvl9pPr>
          </a:lstStyle>
          <a:p>
            <a:pPr lvl="0"/>
            <a:r>
              <a:rPr lang="fr-FR"/>
              <a:t>Cliquez pour modifier les styles du texte du masque</a:t>
            </a:r>
          </a:p>
        </p:txBody>
      </p:sp>
      <p:sp>
        <p:nvSpPr>
          <p:cNvPr id="4" name="Espace réservé du contenu 3"/>
          <p:cNvSpPr>
            <a:spLocks noGrp="1"/>
          </p:cNvSpPr>
          <p:nvPr>
            <p:ph sz="half" idx="2"/>
          </p:nvPr>
        </p:nvSpPr>
        <p:spPr>
          <a:xfrm>
            <a:off x="342900" y="3141487"/>
            <a:ext cx="3030141" cy="5707416"/>
          </a:xfrm>
        </p:spPr>
        <p:txBody>
          <a:bodyPr/>
          <a:lstStyle>
            <a:lvl1pPr>
              <a:defRPr sz="2053"/>
            </a:lvl1pPr>
            <a:lvl2pPr>
              <a:defRPr sz="1711"/>
            </a:lvl2pPr>
            <a:lvl3pPr>
              <a:defRPr sz="1540"/>
            </a:lvl3pPr>
            <a:lvl4pPr>
              <a:defRPr sz="1369"/>
            </a:lvl4pPr>
            <a:lvl5pPr>
              <a:defRPr sz="1369"/>
            </a:lvl5pPr>
            <a:lvl6pPr>
              <a:defRPr sz="1369"/>
            </a:lvl6pPr>
            <a:lvl7pPr>
              <a:defRPr sz="1369"/>
            </a:lvl7pPr>
            <a:lvl8pPr>
              <a:defRPr sz="1369"/>
            </a:lvl8pPr>
            <a:lvl9pPr>
              <a:defRPr sz="136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3771" y="2217386"/>
            <a:ext cx="3031331" cy="924101"/>
          </a:xfrm>
        </p:spPr>
        <p:txBody>
          <a:bodyPr anchor="b"/>
          <a:lstStyle>
            <a:lvl1pPr marL="0" indent="0">
              <a:buNone/>
              <a:defRPr sz="2053" b="1"/>
            </a:lvl1pPr>
            <a:lvl2pPr marL="391135" indent="0">
              <a:buNone/>
              <a:defRPr sz="1711" b="1"/>
            </a:lvl2pPr>
            <a:lvl3pPr marL="782269" indent="0">
              <a:buNone/>
              <a:defRPr sz="1540" b="1"/>
            </a:lvl3pPr>
            <a:lvl4pPr marL="1173404" indent="0">
              <a:buNone/>
              <a:defRPr sz="1369" b="1"/>
            </a:lvl4pPr>
            <a:lvl5pPr marL="1564538" indent="0">
              <a:buNone/>
              <a:defRPr sz="1369" b="1"/>
            </a:lvl5pPr>
            <a:lvl6pPr marL="1955673" indent="0">
              <a:buNone/>
              <a:defRPr sz="1369" b="1"/>
            </a:lvl6pPr>
            <a:lvl7pPr marL="2346808" indent="0">
              <a:buNone/>
              <a:defRPr sz="1369" b="1"/>
            </a:lvl7pPr>
            <a:lvl8pPr marL="2737942" indent="0">
              <a:buNone/>
              <a:defRPr sz="1369" b="1"/>
            </a:lvl8pPr>
            <a:lvl9pPr marL="3129077" indent="0">
              <a:buNone/>
              <a:defRPr sz="1369" b="1"/>
            </a:lvl9pPr>
          </a:lstStyle>
          <a:p>
            <a:pPr lvl="0"/>
            <a:r>
              <a:rPr lang="fr-FR"/>
              <a:t>Cliquez pour modifier les styles du texte du masque</a:t>
            </a:r>
          </a:p>
        </p:txBody>
      </p:sp>
      <p:sp>
        <p:nvSpPr>
          <p:cNvPr id="6" name="Espace réservé du contenu 5"/>
          <p:cNvSpPr>
            <a:spLocks noGrp="1"/>
          </p:cNvSpPr>
          <p:nvPr>
            <p:ph sz="quarter" idx="4"/>
          </p:nvPr>
        </p:nvSpPr>
        <p:spPr>
          <a:xfrm>
            <a:off x="3483771" y="3141487"/>
            <a:ext cx="3031331" cy="5707416"/>
          </a:xfrm>
        </p:spPr>
        <p:txBody>
          <a:bodyPr/>
          <a:lstStyle>
            <a:lvl1pPr>
              <a:defRPr sz="2053"/>
            </a:lvl1pPr>
            <a:lvl2pPr>
              <a:defRPr sz="1711"/>
            </a:lvl2pPr>
            <a:lvl3pPr>
              <a:defRPr sz="1540"/>
            </a:lvl3pPr>
            <a:lvl4pPr>
              <a:defRPr sz="1369"/>
            </a:lvl4pPr>
            <a:lvl5pPr>
              <a:defRPr sz="1369"/>
            </a:lvl5pPr>
            <a:lvl6pPr>
              <a:defRPr sz="1369"/>
            </a:lvl6pPr>
            <a:lvl7pPr>
              <a:defRPr sz="1369"/>
            </a:lvl7pPr>
            <a:lvl8pPr>
              <a:defRPr sz="1369"/>
            </a:lvl8pPr>
            <a:lvl9pPr>
              <a:defRPr sz="136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36F6A27C-E2F9-C140-AA96-063441F5E1DC}" type="datetimeFigureOut">
              <a:rPr lang="fr-FR" smtClean="0"/>
              <a:t>04/03/2022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601791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36F6A27C-E2F9-C140-AA96-063441F5E1DC}" type="datetimeFigureOut">
              <a:rPr lang="fr-FR" smtClean="0"/>
              <a:t>04/03/2022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37383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6F6A27C-E2F9-C140-AA96-063441F5E1DC}" type="datetimeFigureOut">
              <a:rPr lang="fr-FR" smtClean="0"/>
              <a:t>04/03/2022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737158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2" y="394405"/>
            <a:ext cx="2256235" cy="1678517"/>
          </a:xfrm>
        </p:spPr>
        <p:txBody>
          <a:bodyPr anchor="b"/>
          <a:lstStyle>
            <a:lvl1pPr algn="l">
              <a:defRPr sz="1711" b="1"/>
            </a:lvl1pPr>
          </a:lstStyle>
          <a:p>
            <a:r>
              <a:rPr lang="fr-FR"/>
              <a:t>Cliquez et modifiez le titre</a:t>
            </a:r>
          </a:p>
        </p:txBody>
      </p:sp>
      <p:sp>
        <p:nvSpPr>
          <p:cNvPr id="3" name="Espace réservé du contenu 2"/>
          <p:cNvSpPr>
            <a:spLocks noGrp="1"/>
          </p:cNvSpPr>
          <p:nvPr>
            <p:ph idx="1"/>
          </p:nvPr>
        </p:nvSpPr>
        <p:spPr>
          <a:xfrm>
            <a:off x="2681288" y="394407"/>
            <a:ext cx="3833812" cy="8454496"/>
          </a:xfrm>
        </p:spPr>
        <p:txBody>
          <a:bodyPr/>
          <a:lstStyle>
            <a:lvl1pPr>
              <a:defRPr sz="2738"/>
            </a:lvl1pPr>
            <a:lvl2pPr>
              <a:defRPr sz="2395"/>
            </a:lvl2pPr>
            <a:lvl3pPr>
              <a:defRPr sz="2053"/>
            </a:lvl3pPr>
            <a:lvl4pPr>
              <a:defRPr sz="1711"/>
            </a:lvl4pPr>
            <a:lvl5pPr>
              <a:defRPr sz="1711"/>
            </a:lvl5pPr>
            <a:lvl6pPr>
              <a:defRPr sz="1711"/>
            </a:lvl6pPr>
            <a:lvl7pPr>
              <a:defRPr sz="1711"/>
            </a:lvl7pPr>
            <a:lvl8pPr>
              <a:defRPr sz="1711"/>
            </a:lvl8pPr>
            <a:lvl9pPr>
              <a:defRPr sz="1711"/>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2" y="2072923"/>
            <a:ext cx="2256235" cy="6775980"/>
          </a:xfrm>
        </p:spPr>
        <p:txBody>
          <a:bodyPr/>
          <a:lstStyle>
            <a:lvl1pPr marL="0" indent="0">
              <a:buNone/>
              <a:defRPr sz="1198"/>
            </a:lvl1pPr>
            <a:lvl2pPr marL="391135" indent="0">
              <a:buNone/>
              <a:defRPr sz="1027"/>
            </a:lvl2pPr>
            <a:lvl3pPr marL="782269" indent="0">
              <a:buNone/>
              <a:defRPr sz="856"/>
            </a:lvl3pPr>
            <a:lvl4pPr marL="1173404" indent="0">
              <a:buNone/>
              <a:defRPr sz="770"/>
            </a:lvl4pPr>
            <a:lvl5pPr marL="1564538" indent="0">
              <a:buNone/>
              <a:defRPr sz="770"/>
            </a:lvl5pPr>
            <a:lvl6pPr marL="1955673" indent="0">
              <a:buNone/>
              <a:defRPr sz="770"/>
            </a:lvl6pPr>
            <a:lvl7pPr marL="2346808" indent="0">
              <a:buNone/>
              <a:defRPr sz="770"/>
            </a:lvl7pPr>
            <a:lvl8pPr marL="2737942" indent="0">
              <a:buNone/>
              <a:defRPr sz="770"/>
            </a:lvl8pPr>
            <a:lvl9pPr marL="3129077" indent="0">
              <a:buNone/>
              <a:defRPr sz="77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04/03/2022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674443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1"/>
            <a:ext cx="4114800" cy="818622"/>
          </a:xfrm>
        </p:spPr>
        <p:txBody>
          <a:bodyPr anchor="b"/>
          <a:lstStyle>
            <a:lvl1pPr algn="l">
              <a:defRPr sz="1711" b="1"/>
            </a:lvl1pPr>
          </a:lstStyle>
          <a:p>
            <a:r>
              <a:rPr lang="fr-FR"/>
              <a:t>Cliquez et modifiez le titre</a:t>
            </a:r>
          </a:p>
        </p:txBody>
      </p:sp>
      <p:sp>
        <p:nvSpPr>
          <p:cNvPr id="3" name="Espace réservé pour une image  2"/>
          <p:cNvSpPr>
            <a:spLocks noGrp="1"/>
          </p:cNvSpPr>
          <p:nvPr>
            <p:ph type="pic" idx="1"/>
          </p:nvPr>
        </p:nvSpPr>
        <p:spPr>
          <a:xfrm>
            <a:off x="1344216" y="885119"/>
            <a:ext cx="4114800" cy="5943600"/>
          </a:xfrm>
        </p:spPr>
        <p:txBody>
          <a:bodyPr/>
          <a:lstStyle>
            <a:lvl1pPr marL="0" indent="0">
              <a:buNone/>
              <a:defRPr sz="2738"/>
            </a:lvl1pPr>
            <a:lvl2pPr marL="391135" indent="0">
              <a:buNone/>
              <a:defRPr sz="2395"/>
            </a:lvl2pPr>
            <a:lvl3pPr marL="782269" indent="0">
              <a:buNone/>
              <a:defRPr sz="2053"/>
            </a:lvl3pPr>
            <a:lvl4pPr marL="1173404" indent="0">
              <a:buNone/>
              <a:defRPr sz="1711"/>
            </a:lvl4pPr>
            <a:lvl5pPr marL="1564538" indent="0">
              <a:buNone/>
              <a:defRPr sz="1711"/>
            </a:lvl5pPr>
            <a:lvl6pPr marL="1955673" indent="0">
              <a:buNone/>
              <a:defRPr sz="1711"/>
            </a:lvl6pPr>
            <a:lvl7pPr marL="2346808" indent="0">
              <a:buNone/>
              <a:defRPr sz="1711"/>
            </a:lvl7pPr>
            <a:lvl8pPr marL="2737942" indent="0">
              <a:buNone/>
              <a:defRPr sz="1711"/>
            </a:lvl8pPr>
            <a:lvl9pPr marL="3129077" indent="0">
              <a:buNone/>
              <a:defRPr sz="1711"/>
            </a:lvl9pPr>
          </a:lstStyle>
          <a:p>
            <a:endParaRPr lang="fr-FR"/>
          </a:p>
        </p:txBody>
      </p:sp>
      <p:sp>
        <p:nvSpPr>
          <p:cNvPr id="4" name="Espace réservé du texte 3"/>
          <p:cNvSpPr>
            <a:spLocks noGrp="1"/>
          </p:cNvSpPr>
          <p:nvPr>
            <p:ph type="body" sz="half" idx="2"/>
          </p:nvPr>
        </p:nvSpPr>
        <p:spPr>
          <a:xfrm>
            <a:off x="1344216" y="7752821"/>
            <a:ext cx="4114800" cy="1162579"/>
          </a:xfrm>
        </p:spPr>
        <p:txBody>
          <a:bodyPr/>
          <a:lstStyle>
            <a:lvl1pPr marL="0" indent="0">
              <a:buNone/>
              <a:defRPr sz="1198"/>
            </a:lvl1pPr>
            <a:lvl2pPr marL="391135" indent="0">
              <a:buNone/>
              <a:defRPr sz="1027"/>
            </a:lvl2pPr>
            <a:lvl3pPr marL="782269" indent="0">
              <a:buNone/>
              <a:defRPr sz="856"/>
            </a:lvl3pPr>
            <a:lvl4pPr marL="1173404" indent="0">
              <a:buNone/>
              <a:defRPr sz="770"/>
            </a:lvl4pPr>
            <a:lvl5pPr marL="1564538" indent="0">
              <a:buNone/>
              <a:defRPr sz="770"/>
            </a:lvl5pPr>
            <a:lvl6pPr marL="1955673" indent="0">
              <a:buNone/>
              <a:defRPr sz="770"/>
            </a:lvl6pPr>
            <a:lvl7pPr marL="2346808" indent="0">
              <a:buNone/>
              <a:defRPr sz="770"/>
            </a:lvl7pPr>
            <a:lvl8pPr marL="2737942" indent="0">
              <a:buNone/>
              <a:defRPr sz="770"/>
            </a:lvl8pPr>
            <a:lvl9pPr marL="3129077" indent="0">
              <a:buNone/>
              <a:defRPr sz="77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04/03/2022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48693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1" y="396699"/>
            <a:ext cx="6172200" cy="1651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342901" y="2311402"/>
            <a:ext cx="6172200" cy="653750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42901" y="9181397"/>
            <a:ext cx="1600200" cy="527402"/>
          </a:xfrm>
          <a:prstGeom prst="rect">
            <a:avLst/>
          </a:prstGeom>
        </p:spPr>
        <p:txBody>
          <a:bodyPr vert="horz" lIns="91440" tIns="45720" rIns="91440" bIns="45720" rtlCol="0" anchor="ctr"/>
          <a:lstStyle>
            <a:lvl1pPr algn="l">
              <a:defRPr sz="1027">
                <a:solidFill>
                  <a:schemeClr val="tx1">
                    <a:tint val="75000"/>
                  </a:schemeClr>
                </a:solidFill>
              </a:defRPr>
            </a:lvl1pPr>
          </a:lstStyle>
          <a:p>
            <a:fld id="{36F6A27C-E2F9-C140-AA96-063441F5E1DC}" type="datetimeFigureOut">
              <a:rPr lang="fr-FR" smtClean="0"/>
              <a:t>04/03/2022</a:t>
            </a:fld>
            <a:endParaRPr lang="fr-FR"/>
          </a:p>
        </p:txBody>
      </p:sp>
      <p:sp>
        <p:nvSpPr>
          <p:cNvPr id="5" name="Espace réservé du pied de page 4"/>
          <p:cNvSpPr>
            <a:spLocks noGrp="1"/>
          </p:cNvSpPr>
          <p:nvPr>
            <p:ph type="ftr" sz="quarter" idx="3"/>
          </p:nvPr>
        </p:nvSpPr>
        <p:spPr>
          <a:xfrm>
            <a:off x="2343151" y="9181397"/>
            <a:ext cx="2171700" cy="527402"/>
          </a:xfrm>
          <a:prstGeom prst="rect">
            <a:avLst/>
          </a:prstGeom>
        </p:spPr>
        <p:txBody>
          <a:bodyPr vert="horz" lIns="91440" tIns="45720" rIns="91440" bIns="45720" rtlCol="0" anchor="ctr"/>
          <a:lstStyle>
            <a:lvl1pPr algn="ctr">
              <a:defRPr sz="1027">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1" y="9181397"/>
            <a:ext cx="1600200" cy="527402"/>
          </a:xfrm>
          <a:prstGeom prst="rect">
            <a:avLst/>
          </a:prstGeom>
        </p:spPr>
        <p:txBody>
          <a:bodyPr vert="horz" lIns="91440" tIns="45720" rIns="91440" bIns="45720" rtlCol="0" anchor="ctr"/>
          <a:lstStyle>
            <a:lvl1pPr algn="r">
              <a:defRPr sz="1027">
                <a:solidFill>
                  <a:schemeClr val="tx1">
                    <a:tint val="75000"/>
                  </a:schemeClr>
                </a:solidFill>
              </a:defRPr>
            </a:lvl1pPr>
          </a:lstStyle>
          <a:p>
            <a:fld id="{8CC829F0-9E9D-5843-8AC4-BFFFF05F267C}" type="slidenum">
              <a:rPr lang="fr-FR" smtClean="0"/>
              <a:t>‹#›</a:t>
            </a:fld>
            <a:endParaRPr lang="fr-FR"/>
          </a:p>
        </p:txBody>
      </p:sp>
    </p:spTree>
    <p:extLst>
      <p:ext uri="{BB962C8B-B14F-4D97-AF65-F5344CB8AC3E}">
        <p14:creationId xmlns:p14="http://schemas.microsoft.com/office/powerpoint/2010/main" val="2375495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91135" rtl="0" eaLnBrk="1" latinLnBrk="0" hangingPunct="1">
        <a:spcBef>
          <a:spcPct val="0"/>
        </a:spcBef>
        <a:buNone/>
        <a:defRPr sz="3764" kern="1200">
          <a:solidFill>
            <a:schemeClr val="tx1"/>
          </a:solidFill>
          <a:latin typeface="+mj-lt"/>
          <a:ea typeface="+mj-ea"/>
          <a:cs typeface="+mj-cs"/>
        </a:defRPr>
      </a:lvl1pPr>
    </p:titleStyle>
    <p:bodyStyle>
      <a:lvl1pPr marL="293351" indent="-293351" algn="l" defTabSz="391135" rtl="0" eaLnBrk="1" latinLnBrk="0" hangingPunct="1">
        <a:spcBef>
          <a:spcPct val="20000"/>
        </a:spcBef>
        <a:buFont typeface="Arial"/>
        <a:buChar char="•"/>
        <a:defRPr sz="2738" kern="1200">
          <a:solidFill>
            <a:schemeClr val="tx1"/>
          </a:solidFill>
          <a:latin typeface="+mn-lt"/>
          <a:ea typeface="+mn-ea"/>
          <a:cs typeface="+mn-cs"/>
        </a:defRPr>
      </a:lvl1pPr>
      <a:lvl2pPr marL="635594" indent="-244459" algn="l" defTabSz="391135" rtl="0" eaLnBrk="1" latinLnBrk="0" hangingPunct="1">
        <a:spcBef>
          <a:spcPct val="20000"/>
        </a:spcBef>
        <a:buFont typeface="Arial"/>
        <a:buChar char="–"/>
        <a:defRPr sz="2395" kern="1200">
          <a:solidFill>
            <a:schemeClr val="tx1"/>
          </a:solidFill>
          <a:latin typeface="+mn-lt"/>
          <a:ea typeface="+mn-ea"/>
          <a:cs typeface="+mn-cs"/>
        </a:defRPr>
      </a:lvl2pPr>
      <a:lvl3pPr marL="977837" indent="-195567" algn="l" defTabSz="391135" rtl="0" eaLnBrk="1" latinLnBrk="0" hangingPunct="1">
        <a:spcBef>
          <a:spcPct val="20000"/>
        </a:spcBef>
        <a:buFont typeface="Arial"/>
        <a:buChar char="•"/>
        <a:defRPr sz="2053" kern="1200">
          <a:solidFill>
            <a:schemeClr val="tx1"/>
          </a:solidFill>
          <a:latin typeface="+mn-lt"/>
          <a:ea typeface="+mn-ea"/>
          <a:cs typeface="+mn-cs"/>
        </a:defRPr>
      </a:lvl3pPr>
      <a:lvl4pPr marL="1368971" indent="-195567" algn="l" defTabSz="391135" rtl="0" eaLnBrk="1" latinLnBrk="0" hangingPunct="1">
        <a:spcBef>
          <a:spcPct val="20000"/>
        </a:spcBef>
        <a:buFont typeface="Arial"/>
        <a:buChar char="–"/>
        <a:defRPr sz="1711" kern="1200">
          <a:solidFill>
            <a:schemeClr val="tx1"/>
          </a:solidFill>
          <a:latin typeface="+mn-lt"/>
          <a:ea typeface="+mn-ea"/>
          <a:cs typeface="+mn-cs"/>
        </a:defRPr>
      </a:lvl4pPr>
      <a:lvl5pPr marL="1760106" indent="-195567" algn="l" defTabSz="391135" rtl="0" eaLnBrk="1" latinLnBrk="0" hangingPunct="1">
        <a:spcBef>
          <a:spcPct val="20000"/>
        </a:spcBef>
        <a:buFont typeface="Arial"/>
        <a:buChar char="»"/>
        <a:defRPr sz="1711" kern="1200">
          <a:solidFill>
            <a:schemeClr val="tx1"/>
          </a:solidFill>
          <a:latin typeface="+mn-lt"/>
          <a:ea typeface="+mn-ea"/>
          <a:cs typeface="+mn-cs"/>
        </a:defRPr>
      </a:lvl5pPr>
      <a:lvl6pPr marL="2151240" indent="-195567" algn="l" defTabSz="391135" rtl="0" eaLnBrk="1" latinLnBrk="0" hangingPunct="1">
        <a:spcBef>
          <a:spcPct val="20000"/>
        </a:spcBef>
        <a:buFont typeface="Arial"/>
        <a:buChar char="•"/>
        <a:defRPr sz="1711" kern="1200">
          <a:solidFill>
            <a:schemeClr val="tx1"/>
          </a:solidFill>
          <a:latin typeface="+mn-lt"/>
          <a:ea typeface="+mn-ea"/>
          <a:cs typeface="+mn-cs"/>
        </a:defRPr>
      </a:lvl6pPr>
      <a:lvl7pPr marL="2542375" indent="-195567" algn="l" defTabSz="391135" rtl="0" eaLnBrk="1" latinLnBrk="0" hangingPunct="1">
        <a:spcBef>
          <a:spcPct val="20000"/>
        </a:spcBef>
        <a:buFont typeface="Arial"/>
        <a:buChar char="•"/>
        <a:defRPr sz="1711" kern="1200">
          <a:solidFill>
            <a:schemeClr val="tx1"/>
          </a:solidFill>
          <a:latin typeface="+mn-lt"/>
          <a:ea typeface="+mn-ea"/>
          <a:cs typeface="+mn-cs"/>
        </a:defRPr>
      </a:lvl7pPr>
      <a:lvl8pPr marL="2933510" indent="-195567" algn="l" defTabSz="391135" rtl="0" eaLnBrk="1" latinLnBrk="0" hangingPunct="1">
        <a:spcBef>
          <a:spcPct val="20000"/>
        </a:spcBef>
        <a:buFont typeface="Arial"/>
        <a:buChar char="•"/>
        <a:defRPr sz="1711" kern="1200">
          <a:solidFill>
            <a:schemeClr val="tx1"/>
          </a:solidFill>
          <a:latin typeface="+mn-lt"/>
          <a:ea typeface="+mn-ea"/>
          <a:cs typeface="+mn-cs"/>
        </a:defRPr>
      </a:lvl8pPr>
      <a:lvl9pPr marL="3324644" indent="-195567" algn="l" defTabSz="391135" rtl="0" eaLnBrk="1" latinLnBrk="0" hangingPunct="1">
        <a:spcBef>
          <a:spcPct val="20000"/>
        </a:spcBef>
        <a:buFont typeface="Arial"/>
        <a:buChar char="•"/>
        <a:defRPr sz="1711" kern="1200">
          <a:solidFill>
            <a:schemeClr val="tx1"/>
          </a:solidFill>
          <a:latin typeface="+mn-lt"/>
          <a:ea typeface="+mn-ea"/>
          <a:cs typeface="+mn-cs"/>
        </a:defRPr>
      </a:lvl9pPr>
    </p:bodyStyle>
    <p:otherStyle>
      <a:defPPr>
        <a:defRPr lang="fr-FR"/>
      </a:defPPr>
      <a:lvl1pPr marL="0" algn="l" defTabSz="391135" rtl="0" eaLnBrk="1" latinLnBrk="0" hangingPunct="1">
        <a:defRPr sz="1540" kern="1200">
          <a:solidFill>
            <a:schemeClr val="tx1"/>
          </a:solidFill>
          <a:latin typeface="+mn-lt"/>
          <a:ea typeface="+mn-ea"/>
          <a:cs typeface="+mn-cs"/>
        </a:defRPr>
      </a:lvl1pPr>
      <a:lvl2pPr marL="391135" algn="l" defTabSz="391135" rtl="0" eaLnBrk="1" latinLnBrk="0" hangingPunct="1">
        <a:defRPr sz="1540" kern="1200">
          <a:solidFill>
            <a:schemeClr val="tx1"/>
          </a:solidFill>
          <a:latin typeface="+mn-lt"/>
          <a:ea typeface="+mn-ea"/>
          <a:cs typeface="+mn-cs"/>
        </a:defRPr>
      </a:lvl2pPr>
      <a:lvl3pPr marL="782269" algn="l" defTabSz="391135" rtl="0" eaLnBrk="1" latinLnBrk="0" hangingPunct="1">
        <a:defRPr sz="1540" kern="1200">
          <a:solidFill>
            <a:schemeClr val="tx1"/>
          </a:solidFill>
          <a:latin typeface="+mn-lt"/>
          <a:ea typeface="+mn-ea"/>
          <a:cs typeface="+mn-cs"/>
        </a:defRPr>
      </a:lvl3pPr>
      <a:lvl4pPr marL="1173404" algn="l" defTabSz="391135" rtl="0" eaLnBrk="1" latinLnBrk="0" hangingPunct="1">
        <a:defRPr sz="1540" kern="1200">
          <a:solidFill>
            <a:schemeClr val="tx1"/>
          </a:solidFill>
          <a:latin typeface="+mn-lt"/>
          <a:ea typeface="+mn-ea"/>
          <a:cs typeface="+mn-cs"/>
        </a:defRPr>
      </a:lvl4pPr>
      <a:lvl5pPr marL="1564538" algn="l" defTabSz="391135" rtl="0" eaLnBrk="1" latinLnBrk="0" hangingPunct="1">
        <a:defRPr sz="1540" kern="1200">
          <a:solidFill>
            <a:schemeClr val="tx1"/>
          </a:solidFill>
          <a:latin typeface="+mn-lt"/>
          <a:ea typeface="+mn-ea"/>
          <a:cs typeface="+mn-cs"/>
        </a:defRPr>
      </a:lvl5pPr>
      <a:lvl6pPr marL="1955673" algn="l" defTabSz="391135" rtl="0" eaLnBrk="1" latinLnBrk="0" hangingPunct="1">
        <a:defRPr sz="1540" kern="1200">
          <a:solidFill>
            <a:schemeClr val="tx1"/>
          </a:solidFill>
          <a:latin typeface="+mn-lt"/>
          <a:ea typeface="+mn-ea"/>
          <a:cs typeface="+mn-cs"/>
        </a:defRPr>
      </a:lvl6pPr>
      <a:lvl7pPr marL="2346808" algn="l" defTabSz="391135" rtl="0" eaLnBrk="1" latinLnBrk="0" hangingPunct="1">
        <a:defRPr sz="1540" kern="1200">
          <a:solidFill>
            <a:schemeClr val="tx1"/>
          </a:solidFill>
          <a:latin typeface="+mn-lt"/>
          <a:ea typeface="+mn-ea"/>
          <a:cs typeface="+mn-cs"/>
        </a:defRPr>
      </a:lvl7pPr>
      <a:lvl8pPr marL="2737942" algn="l" defTabSz="391135" rtl="0" eaLnBrk="1" latinLnBrk="0" hangingPunct="1">
        <a:defRPr sz="1540" kern="1200">
          <a:solidFill>
            <a:schemeClr val="tx1"/>
          </a:solidFill>
          <a:latin typeface="+mn-lt"/>
          <a:ea typeface="+mn-ea"/>
          <a:cs typeface="+mn-cs"/>
        </a:defRPr>
      </a:lvl8pPr>
      <a:lvl9pPr marL="3129077" algn="l" defTabSz="391135" rtl="0" eaLnBrk="1" latinLnBrk="0" hangingPunct="1">
        <a:defRPr sz="15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Rectangle 61">
            <a:extLst>
              <a:ext uri="{FF2B5EF4-FFF2-40B4-BE49-F238E27FC236}">
                <a16:creationId xmlns="" xmlns:a16="http://schemas.microsoft.com/office/drawing/2014/main" id="{C928728C-EEF9-40BB-A2D4-5243C2E5CA24}"/>
              </a:ext>
            </a:extLst>
          </p:cNvPr>
          <p:cNvSpPr/>
          <p:nvPr/>
        </p:nvSpPr>
        <p:spPr>
          <a:xfrm>
            <a:off x="-1" y="8602697"/>
            <a:ext cx="3437363" cy="1321785"/>
          </a:xfrm>
          <a:prstGeom prst="rect">
            <a:avLst/>
          </a:prstGeom>
          <a:solidFill>
            <a:srgbClr val="1A22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1" name="Rectangle 60">
            <a:extLst>
              <a:ext uri="{FF2B5EF4-FFF2-40B4-BE49-F238E27FC236}">
                <a16:creationId xmlns="" xmlns:a16="http://schemas.microsoft.com/office/drawing/2014/main" id="{3C318FC2-5E91-4634-9FEE-7FA69138E163}"/>
              </a:ext>
            </a:extLst>
          </p:cNvPr>
          <p:cNvSpPr/>
          <p:nvPr/>
        </p:nvSpPr>
        <p:spPr>
          <a:xfrm>
            <a:off x="3437362" y="5315047"/>
            <a:ext cx="3441128" cy="3287649"/>
          </a:xfrm>
          <a:prstGeom prst="rect">
            <a:avLst/>
          </a:prstGeom>
          <a:solidFill>
            <a:srgbClr val="1A22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0" name="Rectangle 59">
            <a:extLst>
              <a:ext uri="{FF2B5EF4-FFF2-40B4-BE49-F238E27FC236}">
                <a16:creationId xmlns="" xmlns:a16="http://schemas.microsoft.com/office/drawing/2014/main" id="{3BF90BD0-58AA-48D3-B64A-C2FE0BD89B36}"/>
              </a:ext>
            </a:extLst>
          </p:cNvPr>
          <p:cNvSpPr/>
          <p:nvPr/>
        </p:nvSpPr>
        <p:spPr>
          <a:xfrm>
            <a:off x="2002" y="2241623"/>
            <a:ext cx="3435360" cy="3073424"/>
          </a:xfrm>
          <a:prstGeom prst="rect">
            <a:avLst/>
          </a:prstGeom>
          <a:solidFill>
            <a:srgbClr val="1A22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 name="Rectangle 1">
            <a:extLst>
              <a:ext uri="{FF2B5EF4-FFF2-40B4-BE49-F238E27FC236}">
                <a16:creationId xmlns="" xmlns:a16="http://schemas.microsoft.com/office/drawing/2014/main" id="{19B71F42-A3A9-4CB5-994B-A1451CA75194}"/>
              </a:ext>
            </a:extLst>
          </p:cNvPr>
          <p:cNvSpPr/>
          <p:nvPr/>
        </p:nvSpPr>
        <p:spPr>
          <a:xfrm>
            <a:off x="3437361" y="-1"/>
            <a:ext cx="3441129" cy="2241623"/>
          </a:xfrm>
          <a:prstGeom prst="rect">
            <a:avLst/>
          </a:prstGeom>
          <a:solidFill>
            <a:srgbClr val="1A22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pic>
        <p:nvPicPr>
          <p:cNvPr id="151" name="Picture 150">
            <a:extLst>
              <a:ext uri="{FF2B5EF4-FFF2-40B4-BE49-F238E27FC236}">
                <a16:creationId xmlns="" xmlns:a16="http://schemas.microsoft.com/office/drawing/2014/main" id="{3EA4BDA2-4962-406D-B949-532AF5585C24}"/>
              </a:ext>
            </a:extLst>
          </p:cNvPr>
          <p:cNvPicPr preferRelativeResize="0">
            <a:picLocks/>
          </p:cNvPicPr>
          <p:nvPr/>
        </p:nvPicPr>
        <p:blipFill>
          <a:blip r:embed="rId2" cstate="email">
            <a:extLst>
              <a:ext uri="{28A0092B-C50C-407E-A947-70E740481C1C}">
                <a14:useLocalDpi xmlns:a14="http://schemas.microsoft.com/office/drawing/2010/main"/>
              </a:ext>
            </a:extLst>
          </a:blip>
          <a:stretch>
            <a:fillRect/>
          </a:stretch>
        </p:blipFill>
        <p:spPr>
          <a:xfrm>
            <a:off x="4265022" y="188537"/>
            <a:ext cx="1864674" cy="1864674"/>
          </a:xfrm>
          <a:prstGeom prst="ellipse">
            <a:avLst/>
          </a:prstGeom>
          <a:solidFill>
            <a:srgbClr val="EEF2F3"/>
          </a:solidFill>
          <a:ln w="28575">
            <a:solidFill>
              <a:schemeClr val="bg1"/>
            </a:solidFill>
          </a:ln>
          <a:effectLst/>
        </p:spPr>
      </p:pic>
      <p:grpSp>
        <p:nvGrpSpPr>
          <p:cNvPr id="196" name="Group 195">
            <a:extLst>
              <a:ext uri="{FF2B5EF4-FFF2-40B4-BE49-F238E27FC236}">
                <a16:creationId xmlns="" xmlns:a16="http://schemas.microsoft.com/office/drawing/2014/main" id="{13D193FE-1149-4932-A69F-54054B26B3CD}"/>
              </a:ext>
            </a:extLst>
          </p:cNvPr>
          <p:cNvGrpSpPr/>
          <p:nvPr/>
        </p:nvGrpSpPr>
        <p:grpSpPr>
          <a:xfrm flipH="1">
            <a:off x="1046009" y="3319110"/>
            <a:ext cx="1355819" cy="1418109"/>
            <a:chOff x="2016383" y="8373487"/>
            <a:chExt cx="1355819" cy="1418109"/>
          </a:xfrm>
        </p:grpSpPr>
        <p:grpSp>
          <p:nvGrpSpPr>
            <p:cNvPr id="197" name="Group 196">
              <a:extLst>
                <a:ext uri="{FF2B5EF4-FFF2-40B4-BE49-F238E27FC236}">
                  <a16:creationId xmlns="" xmlns:a16="http://schemas.microsoft.com/office/drawing/2014/main" id="{8DC13926-B4E0-48B3-99A3-E4B817CF779A}"/>
                </a:ext>
              </a:extLst>
            </p:cNvPr>
            <p:cNvGrpSpPr/>
            <p:nvPr/>
          </p:nvGrpSpPr>
          <p:grpSpPr>
            <a:xfrm>
              <a:off x="2016383" y="8373487"/>
              <a:ext cx="1355819" cy="1355819"/>
              <a:chOff x="2016383" y="8373487"/>
              <a:chExt cx="1355819" cy="1355819"/>
            </a:xfrm>
          </p:grpSpPr>
          <p:sp>
            <p:nvSpPr>
              <p:cNvPr id="201" name="Arc 200">
                <a:extLst>
                  <a:ext uri="{FF2B5EF4-FFF2-40B4-BE49-F238E27FC236}">
                    <a16:creationId xmlns="" xmlns:a16="http://schemas.microsoft.com/office/drawing/2014/main" id="{565CB86C-EE3E-43F9-8084-D6FD983C221C}"/>
                  </a:ext>
                </a:extLst>
              </p:cNvPr>
              <p:cNvSpPr/>
              <p:nvPr/>
            </p:nvSpPr>
            <p:spPr>
              <a:xfrm rot="16200000">
                <a:off x="2016383" y="8373487"/>
                <a:ext cx="1355819" cy="1355819"/>
              </a:xfrm>
              <a:prstGeom prst="arc">
                <a:avLst>
                  <a:gd name="adj1" fmla="val 10910144"/>
                  <a:gd name="adj2" fmla="val 195268"/>
                </a:avLst>
              </a:prstGeom>
              <a:ln w="101600">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dirty="0">
                  <a:solidFill>
                    <a:schemeClr val="bg1"/>
                  </a:solidFill>
                </a:endParaRPr>
              </a:p>
            </p:txBody>
          </p:sp>
          <p:sp>
            <p:nvSpPr>
              <p:cNvPr id="202" name="Arc 201">
                <a:extLst>
                  <a:ext uri="{FF2B5EF4-FFF2-40B4-BE49-F238E27FC236}">
                    <a16:creationId xmlns="" xmlns:a16="http://schemas.microsoft.com/office/drawing/2014/main" id="{388B62C5-9A94-4C58-A3C4-21753833D654}"/>
                  </a:ext>
                </a:extLst>
              </p:cNvPr>
              <p:cNvSpPr/>
              <p:nvPr/>
            </p:nvSpPr>
            <p:spPr>
              <a:xfrm rot="16200000">
                <a:off x="2189825" y="8564409"/>
                <a:ext cx="985032" cy="985032"/>
              </a:xfrm>
              <a:prstGeom prst="arc">
                <a:avLst>
                  <a:gd name="adj1" fmla="val 10910144"/>
                  <a:gd name="adj2" fmla="val 3482945"/>
                </a:avLst>
              </a:prstGeom>
              <a:ln w="101600">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a:solidFill>
                    <a:schemeClr val="bg1"/>
                  </a:solidFill>
                </a:endParaRPr>
              </a:p>
            </p:txBody>
          </p:sp>
          <p:sp>
            <p:nvSpPr>
              <p:cNvPr id="203" name="Arc 202">
                <a:extLst>
                  <a:ext uri="{FF2B5EF4-FFF2-40B4-BE49-F238E27FC236}">
                    <a16:creationId xmlns="" xmlns:a16="http://schemas.microsoft.com/office/drawing/2014/main" id="{9B81BB65-E56F-4BEF-9154-F09A788E4D50}"/>
                  </a:ext>
                </a:extLst>
              </p:cNvPr>
              <p:cNvSpPr/>
              <p:nvPr/>
            </p:nvSpPr>
            <p:spPr>
              <a:xfrm rot="16200000">
                <a:off x="2366925" y="8727587"/>
                <a:ext cx="635409" cy="635409"/>
              </a:xfrm>
              <a:prstGeom prst="arc">
                <a:avLst>
                  <a:gd name="adj1" fmla="val 10910144"/>
                  <a:gd name="adj2" fmla="val 5373975"/>
                </a:avLst>
              </a:prstGeom>
              <a:ln w="101600">
                <a:solidFill>
                  <a:schemeClr val="bg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a:solidFill>
                    <a:schemeClr val="bg1"/>
                  </a:solidFill>
                </a:endParaRPr>
              </a:p>
            </p:txBody>
          </p:sp>
        </p:grpSp>
        <p:sp>
          <p:nvSpPr>
            <p:cNvPr id="198" name="Rectangle 197">
              <a:extLst>
                <a:ext uri="{FF2B5EF4-FFF2-40B4-BE49-F238E27FC236}">
                  <a16:creationId xmlns="" xmlns:a16="http://schemas.microsoft.com/office/drawing/2014/main" id="{C18039CE-F9BD-4A29-8114-88B832795E4C}"/>
                </a:ext>
              </a:extLst>
            </p:cNvPr>
            <p:cNvSpPr>
              <a:spLocks/>
            </p:cNvSpPr>
            <p:nvPr/>
          </p:nvSpPr>
          <p:spPr>
            <a:xfrm>
              <a:off x="2750616" y="9322211"/>
              <a:ext cx="227626" cy="1116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36000" rIns="0" bIns="0" numCol="1" spcCol="0" rtlCol="0" fromWordArt="0" anchor="ctr" anchorCtr="0" forceAA="0" compatLnSpc="1">
              <a:prstTxWarp prst="textNoShape">
                <a:avLst/>
              </a:prstTxWarp>
              <a:spAutoFit/>
            </a:bodyPr>
            <a:lstStyle/>
            <a:p>
              <a:pPr algn="r" rtl="1">
                <a:lnSpc>
                  <a:spcPct val="50000"/>
                </a:lnSpc>
              </a:pPr>
              <a:r>
                <a:rPr lang="ar-DZ" sz="783" dirty="0">
                  <a:solidFill>
                    <a:schemeClr val="bg1"/>
                  </a:solidFill>
                  <a:latin typeface="Open Sans" panose="020B0606030504020204" pitchFamily="34" charset="0"/>
                  <a:ea typeface="Open Sans" panose="020B0606030504020204" pitchFamily="34" charset="0"/>
                  <a:cs typeface="Mothanna" panose="02000503000000000000" pitchFamily="2" charset="-78"/>
                </a:rPr>
                <a:t>العربية</a:t>
              </a:r>
              <a:endParaRPr lang="ar-MA" sz="783" dirty="0">
                <a:solidFill>
                  <a:schemeClr val="bg1"/>
                </a:solidFill>
                <a:latin typeface="Open Sans" panose="020B0606030504020204" pitchFamily="34" charset="0"/>
                <a:ea typeface="Open Sans" panose="020B0606030504020204" pitchFamily="34" charset="0"/>
                <a:cs typeface="Mothanna" panose="02000503000000000000" pitchFamily="2" charset="-78"/>
              </a:endParaRPr>
            </a:p>
          </p:txBody>
        </p:sp>
        <p:sp>
          <p:nvSpPr>
            <p:cNvPr id="199" name="Rectangle 198">
              <a:extLst>
                <a:ext uri="{FF2B5EF4-FFF2-40B4-BE49-F238E27FC236}">
                  <a16:creationId xmlns="" xmlns:a16="http://schemas.microsoft.com/office/drawing/2014/main" id="{85AF624E-B3CD-446D-AA3E-0F5B958970AC}"/>
                </a:ext>
              </a:extLst>
            </p:cNvPr>
            <p:cNvSpPr>
              <a:spLocks/>
            </p:cNvSpPr>
            <p:nvPr/>
          </p:nvSpPr>
          <p:spPr>
            <a:xfrm>
              <a:off x="2750616" y="9496445"/>
              <a:ext cx="310983" cy="1116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36000" rIns="0" bIns="0" numCol="1" spcCol="0" rtlCol="0" fromWordArt="0" anchor="ctr" anchorCtr="0" forceAA="0" compatLnSpc="1">
              <a:prstTxWarp prst="textNoShape">
                <a:avLst/>
              </a:prstTxWarp>
              <a:spAutoFit/>
            </a:bodyPr>
            <a:lstStyle/>
            <a:p>
              <a:pPr algn="r" rtl="1">
                <a:lnSpc>
                  <a:spcPct val="50000"/>
                </a:lnSpc>
              </a:pPr>
              <a:r>
                <a:rPr lang="ar-DZ" sz="783" dirty="0">
                  <a:solidFill>
                    <a:schemeClr val="bg1"/>
                  </a:solidFill>
                  <a:latin typeface="Open Sans" panose="020B0606030504020204" pitchFamily="34" charset="0"/>
                  <a:ea typeface="Open Sans" panose="020B0606030504020204" pitchFamily="34" charset="0"/>
                  <a:cs typeface="Mothanna" panose="02000503000000000000" pitchFamily="2" charset="-78"/>
                </a:rPr>
                <a:t>الفرنسية</a:t>
              </a:r>
              <a:endParaRPr lang="ar-MA" sz="783" dirty="0">
                <a:solidFill>
                  <a:schemeClr val="bg1"/>
                </a:solidFill>
                <a:latin typeface="Open Sans" panose="020B0606030504020204" pitchFamily="34" charset="0"/>
                <a:ea typeface="Open Sans" panose="020B0606030504020204" pitchFamily="34" charset="0"/>
                <a:cs typeface="Mothanna" panose="02000503000000000000" pitchFamily="2" charset="-78"/>
              </a:endParaRPr>
            </a:p>
          </p:txBody>
        </p:sp>
        <p:sp>
          <p:nvSpPr>
            <p:cNvPr id="200" name="Rectangle 199">
              <a:extLst>
                <a:ext uri="{FF2B5EF4-FFF2-40B4-BE49-F238E27FC236}">
                  <a16:creationId xmlns="" xmlns:a16="http://schemas.microsoft.com/office/drawing/2014/main" id="{CCD1A70E-5DA4-4409-A358-B25BD7045373}"/>
                </a:ext>
              </a:extLst>
            </p:cNvPr>
            <p:cNvSpPr>
              <a:spLocks/>
            </p:cNvSpPr>
            <p:nvPr/>
          </p:nvSpPr>
          <p:spPr>
            <a:xfrm>
              <a:off x="2750616" y="9679967"/>
              <a:ext cx="338234" cy="1116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36000" rIns="0" bIns="0" numCol="1" spcCol="0" rtlCol="0" fromWordArt="0" anchor="ctr" anchorCtr="0" forceAA="0" compatLnSpc="1">
              <a:prstTxWarp prst="textNoShape">
                <a:avLst/>
              </a:prstTxWarp>
              <a:spAutoFit/>
            </a:bodyPr>
            <a:lstStyle/>
            <a:p>
              <a:pPr algn="r" rtl="1">
                <a:lnSpc>
                  <a:spcPct val="50000"/>
                </a:lnSpc>
              </a:pPr>
              <a:r>
                <a:rPr lang="ar-DZ" sz="783" dirty="0">
                  <a:solidFill>
                    <a:schemeClr val="bg1"/>
                  </a:solidFill>
                  <a:latin typeface="Open Sans" panose="020B0606030504020204" pitchFamily="34" charset="0"/>
                  <a:ea typeface="Open Sans" panose="020B0606030504020204" pitchFamily="34" charset="0"/>
                  <a:cs typeface="Mothanna" panose="02000503000000000000" pitchFamily="2" charset="-78"/>
                </a:rPr>
                <a:t>الإنجليزية</a:t>
              </a:r>
              <a:endParaRPr lang="ar-MA" sz="783" dirty="0">
                <a:solidFill>
                  <a:schemeClr val="bg1"/>
                </a:solidFill>
                <a:latin typeface="Open Sans" panose="020B0606030504020204" pitchFamily="34" charset="0"/>
                <a:ea typeface="Open Sans" panose="020B0606030504020204" pitchFamily="34" charset="0"/>
                <a:cs typeface="Mothanna" panose="02000503000000000000" pitchFamily="2" charset="-78"/>
              </a:endParaRPr>
            </a:p>
          </p:txBody>
        </p:sp>
      </p:grpSp>
      <p:grpSp>
        <p:nvGrpSpPr>
          <p:cNvPr id="204" name="Group 203">
            <a:extLst>
              <a:ext uri="{FF2B5EF4-FFF2-40B4-BE49-F238E27FC236}">
                <a16:creationId xmlns="" xmlns:a16="http://schemas.microsoft.com/office/drawing/2014/main" id="{E489DFE0-8A33-4950-99AA-C049479E05B7}"/>
              </a:ext>
            </a:extLst>
          </p:cNvPr>
          <p:cNvGrpSpPr/>
          <p:nvPr/>
        </p:nvGrpSpPr>
        <p:grpSpPr>
          <a:xfrm flipH="1">
            <a:off x="933347" y="6447710"/>
            <a:ext cx="1468481" cy="1413789"/>
            <a:chOff x="2029386" y="8431591"/>
            <a:chExt cx="1468481" cy="1413789"/>
          </a:xfrm>
          <a:solidFill>
            <a:schemeClr val="bg1"/>
          </a:solidFill>
        </p:grpSpPr>
        <p:grpSp>
          <p:nvGrpSpPr>
            <p:cNvPr id="205" name="Group 204">
              <a:extLst>
                <a:ext uri="{FF2B5EF4-FFF2-40B4-BE49-F238E27FC236}">
                  <a16:creationId xmlns="" xmlns:a16="http://schemas.microsoft.com/office/drawing/2014/main" id="{A040A0CB-546A-44E7-A473-615E5FA4AC46}"/>
                </a:ext>
              </a:extLst>
            </p:cNvPr>
            <p:cNvGrpSpPr/>
            <p:nvPr/>
          </p:nvGrpSpPr>
          <p:grpSpPr>
            <a:xfrm>
              <a:off x="2029386" y="8431591"/>
              <a:ext cx="1321785" cy="1321785"/>
              <a:chOff x="2029386" y="8431591"/>
              <a:chExt cx="1321785" cy="1321785"/>
            </a:xfrm>
            <a:grpFill/>
          </p:grpSpPr>
          <p:sp>
            <p:nvSpPr>
              <p:cNvPr id="211" name="Arc 210">
                <a:extLst>
                  <a:ext uri="{FF2B5EF4-FFF2-40B4-BE49-F238E27FC236}">
                    <a16:creationId xmlns="" xmlns:a16="http://schemas.microsoft.com/office/drawing/2014/main" id="{904B3A84-70A2-4586-8F21-EB7E8263BB90}"/>
                  </a:ext>
                </a:extLst>
              </p:cNvPr>
              <p:cNvSpPr/>
              <p:nvPr/>
            </p:nvSpPr>
            <p:spPr>
              <a:xfrm rot="16200000">
                <a:off x="2029386" y="8431591"/>
                <a:ext cx="1321785" cy="1321785"/>
              </a:xfrm>
              <a:prstGeom prst="arc">
                <a:avLst>
                  <a:gd name="adj1" fmla="val 10910144"/>
                  <a:gd name="adj2" fmla="val 5343485"/>
                </a:avLst>
              </a:prstGeom>
              <a:grpFill/>
              <a:ln w="63500">
                <a:solidFill>
                  <a:srgbClr val="1A222D"/>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dirty="0">
                  <a:solidFill>
                    <a:srgbClr val="1A222D"/>
                  </a:solidFill>
                </a:endParaRPr>
              </a:p>
            </p:txBody>
          </p:sp>
          <p:sp>
            <p:nvSpPr>
              <p:cNvPr id="212" name="Arc 211">
                <a:extLst>
                  <a:ext uri="{FF2B5EF4-FFF2-40B4-BE49-F238E27FC236}">
                    <a16:creationId xmlns="" xmlns:a16="http://schemas.microsoft.com/office/drawing/2014/main" id="{27C22422-3915-4A29-A25A-C2EE3248E55E}"/>
                  </a:ext>
                </a:extLst>
              </p:cNvPr>
              <p:cNvSpPr/>
              <p:nvPr/>
            </p:nvSpPr>
            <p:spPr>
              <a:xfrm rot="16200000">
                <a:off x="2155426" y="8573712"/>
                <a:ext cx="1058407" cy="1058407"/>
              </a:xfrm>
              <a:prstGeom prst="arc">
                <a:avLst>
                  <a:gd name="adj1" fmla="val 10910144"/>
                  <a:gd name="adj2" fmla="val 5304986"/>
                </a:avLst>
              </a:prstGeom>
              <a:grpFill/>
              <a:ln w="63500">
                <a:solidFill>
                  <a:srgbClr val="1A222D"/>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a:solidFill>
                    <a:srgbClr val="1A222D"/>
                  </a:solidFill>
                </a:endParaRPr>
              </a:p>
            </p:txBody>
          </p:sp>
          <p:sp>
            <p:nvSpPr>
              <p:cNvPr id="213" name="Arc 212">
                <a:extLst>
                  <a:ext uri="{FF2B5EF4-FFF2-40B4-BE49-F238E27FC236}">
                    <a16:creationId xmlns="" xmlns:a16="http://schemas.microsoft.com/office/drawing/2014/main" id="{28B42A6B-E89E-4767-AC20-7F7C68E2EFB4}"/>
                  </a:ext>
                </a:extLst>
              </p:cNvPr>
              <p:cNvSpPr/>
              <p:nvPr/>
            </p:nvSpPr>
            <p:spPr>
              <a:xfrm rot="16200000">
                <a:off x="2291640" y="8699230"/>
                <a:ext cx="792311" cy="792311"/>
              </a:xfrm>
              <a:prstGeom prst="arc">
                <a:avLst>
                  <a:gd name="adj1" fmla="val 10910144"/>
                  <a:gd name="adj2" fmla="val 5314118"/>
                </a:avLst>
              </a:prstGeom>
              <a:grpFill/>
              <a:ln w="63500">
                <a:solidFill>
                  <a:srgbClr val="1A222D"/>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a:solidFill>
                    <a:srgbClr val="1A222D"/>
                  </a:solidFill>
                </a:endParaRPr>
              </a:p>
            </p:txBody>
          </p:sp>
          <p:sp>
            <p:nvSpPr>
              <p:cNvPr id="214" name="Arc 213">
                <a:extLst>
                  <a:ext uri="{FF2B5EF4-FFF2-40B4-BE49-F238E27FC236}">
                    <a16:creationId xmlns="" xmlns:a16="http://schemas.microsoft.com/office/drawing/2014/main" id="{AA9698C0-D7B5-445D-9AE1-01882E592BD9}"/>
                  </a:ext>
                </a:extLst>
              </p:cNvPr>
              <p:cNvSpPr/>
              <p:nvPr/>
            </p:nvSpPr>
            <p:spPr>
              <a:xfrm rot="16200000">
                <a:off x="2416981" y="8825940"/>
                <a:ext cx="525712" cy="525712"/>
              </a:xfrm>
              <a:prstGeom prst="arc">
                <a:avLst>
                  <a:gd name="adj1" fmla="val 10910144"/>
                  <a:gd name="adj2" fmla="val 5387012"/>
                </a:avLst>
              </a:prstGeom>
              <a:grpFill/>
              <a:ln w="63500">
                <a:solidFill>
                  <a:srgbClr val="1A222D"/>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a:solidFill>
                    <a:srgbClr val="1A222D"/>
                  </a:solidFill>
                </a:endParaRPr>
              </a:p>
            </p:txBody>
          </p:sp>
          <p:sp>
            <p:nvSpPr>
              <p:cNvPr id="215" name="Arc 214">
                <a:extLst>
                  <a:ext uri="{FF2B5EF4-FFF2-40B4-BE49-F238E27FC236}">
                    <a16:creationId xmlns="" xmlns:a16="http://schemas.microsoft.com/office/drawing/2014/main" id="{50FC57DA-16E5-47B4-9DB0-272B3042DE64}"/>
                  </a:ext>
                </a:extLst>
              </p:cNvPr>
              <p:cNvSpPr/>
              <p:nvPr/>
            </p:nvSpPr>
            <p:spPr>
              <a:xfrm rot="16200000">
                <a:off x="2537533" y="8939595"/>
                <a:ext cx="283884" cy="283884"/>
              </a:xfrm>
              <a:prstGeom prst="arc">
                <a:avLst>
                  <a:gd name="adj1" fmla="val 10910144"/>
                  <a:gd name="adj2" fmla="val 5627560"/>
                </a:avLst>
              </a:prstGeom>
              <a:grpFill/>
              <a:ln w="63500">
                <a:solidFill>
                  <a:srgbClr val="1A222D"/>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fr-MA" dirty="0">
                  <a:solidFill>
                    <a:srgbClr val="1A222D"/>
                  </a:solidFill>
                </a:endParaRPr>
              </a:p>
            </p:txBody>
          </p:sp>
        </p:grpSp>
        <p:sp>
          <p:nvSpPr>
            <p:cNvPr id="206" name="Rectangle 205">
              <a:extLst>
                <a:ext uri="{FF2B5EF4-FFF2-40B4-BE49-F238E27FC236}">
                  <a16:creationId xmlns="" xmlns:a16="http://schemas.microsoft.com/office/drawing/2014/main" id="{C308104D-70D2-468D-A54C-31785F8D5BBB}"/>
                </a:ext>
              </a:extLst>
            </p:cNvPr>
            <p:cNvSpPr>
              <a:spLocks/>
            </p:cNvSpPr>
            <p:nvPr/>
          </p:nvSpPr>
          <p:spPr>
            <a:xfrm>
              <a:off x="2720510" y="9181267"/>
              <a:ext cx="455875" cy="11162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36000" rIns="0" bIns="0" numCol="1" spcCol="0" rtlCol="0" fromWordArt="0" anchor="ctr" anchorCtr="0" forceAA="0" compatLnSpc="1">
              <a:prstTxWarp prst="textNoShape">
                <a:avLst/>
              </a:prstTxWarp>
              <a:spAutoFit/>
            </a:bodyPr>
            <a:lstStyle/>
            <a:p>
              <a:pPr rtl="1">
                <a:lnSpc>
                  <a:spcPct val="50000"/>
                </a:lnSpc>
              </a:pPr>
              <a:r>
                <a:rPr lang="fr-MA" sz="783" i="1" dirty="0">
                  <a:solidFill>
                    <a:srgbClr val="1A222D"/>
                  </a:solidFill>
                  <a:latin typeface="Open Sans" panose="020B0606030504020204" pitchFamily="34" charset="0"/>
                  <a:ea typeface="Open Sans" panose="020B0606030504020204" pitchFamily="34" charset="0"/>
                  <a:cs typeface="Mothanna" panose="02000503000000000000" pitchFamily="2" charset="-78"/>
                </a:rPr>
                <a:t>MS Office</a:t>
              </a:r>
              <a:endParaRPr lang="ar-MA" sz="783" i="1" dirty="0">
                <a:solidFill>
                  <a:srgbClr val="1A222D"/>
                </a:solidFill>
                <a:latin typeface="Open Sans" panose="020B0606030504020204" pitchFamily="34" charset="0"/>
                <a:ea typeface="Open Sans" panose="020B0606030504020204" pitchFamily="34" charset="0"/>
                <a:cs typeface="Mothanna" panose="02000503000000000000" pitchFamily="2" charset="-78"/>
              </a:endParaRPr>
            </a:p>
          </p:txBody>
        </p:sp>
        <p:sp>
          <p:nvSpPr>
            <p:cNvPr id="207" name="Rectangle 206">
              <a:extLst>
                <a:ext uri="{FF2B5EF4-FFF2-40B4-BE49-F238E27FC236}">
                  <a16:creationId xmlns="" xmlns:a16="http://schemas.microsoft.com/office/drawing/2014/main" id="{1D5CA749-3F6F-4AF2-9F07-4C66CA4C5645}"/>
                </a:ext>
              </a:extLst>
            </p:cNvPr>
            <p:cNvSpPr>
              <a:spLocks/>
            </p:cNvSpPr>
            <p:nvPr/>
          </p:nvSpPr>
          <p:spPr>
            <a:xfrm>
              <a:off x="2720410" y="9308188"/>
              <a:ext cx="777457" cy="11162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36000" rIns="0" bIns="0" numCol="1" spcCol="0" rtlCol="0" fromWordArt="0" anchor="ctr" anchorCtr="0" forceAA="0" compatLnSpc="1">
              <a:prstTxWarp prst="textNoShape">
                <a:avLst/>
              </a:prstTxWarp>
              <a:spAutoFit/>
            </a:bodyPr>
            <a:lstStyle/>
            <a:p>
              <a:pPr rtl="1">
                <a:lnSpc>
                  <a:spcPct val="50000"/>
                </a:lnSpc>
              </a:pPr>
              <a:r>
                <a:rPr lang="fr-MA" sz="783" i="1" dirty="0">
                  <a:solidFill>
                    <a:srgbClr val="1A222D"/>
                  </a:solidFill>
                  <a:latin typeface="Open Sans" panose="020B0606030504020204" pitchFamily="34" charset="0"/>
                  <a:ea typeface="Open Sans" panose="020B0606030504020204" pitchFamily="34" charset="0"/>
                  <a:cs typeface="Mothanna" panose="02000503000000000000" pitchFamily="2" charset="-78"/>
                </a:rPr>
                <a:t>Adobe Photoshop</a:t>
              </a:r>
              <a:endParaRPr lang="ar-MA" sz="783" i="1" dirty="0">
                <a:solidFill>
                  <a:srgbClr val="1A222D"/>
                </a:solidFill>
                <a:latin typeface="Open Sans" panose="020B0606030504020204" pitchFamily="34" charset="0"/>
                <a:ea typeface="Open Sans" panose="020B0606030504020204" pitchFamily="34" charset="0"/>
                <a:cs typeface="Mothanna" panose="02000503000000000000" pitchFamily="2" charset="-78"/>
              </a:endParaRPr>
            </a:p>
          </p:txBody>
        </p:sp>
        <p:sp>
          <p:nvSpPr>
            <p:cNvPr id="208" name="Rectangle 207">
              <a:extLst>
                <a:ext uri="{FF2B5EF4-FFF2-40B4-BE49-F238E27FC236}">
                  <a16:creationId xmlns="" xmlns:a16="http://schemas.microsoft.com/office/drawing/2014/main" id="{6A73022D-7752-4D6F-845D-B789C002A765}"/>
                </a:ext>
              </a:extLst>
            </p:cNvPr>
            <p:cNvSpPr>
              <a:spLocks/>
            </p:cNvSpPr>
            <p:nvPr/>
          </p:nvSpPr>
          <p:spPr>
            <a:xfrm>
              <a:off x="2720310" y="9451794"/>
              <a:ext cx="585097" cy="11162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36000" rIns="0" bIns="0" numCol="1" spcCol="0" rtlCol="0" fromWordArt="0" anchor="ctr" anchorCtr="0" forceAA="0" compatLnSpc="1">
              <a:prstTxWarp prst="textNoShape">
                <a:avLst/>
              </a:prstTxWarp>
              <a:spAutoFit/>
            </a:bodyPr>
            <a:lstStyle/>
            <a:p>
              <a:pPr rtl="1">
                <a:lnSpc>
                  <a:spcPct val="50000"/>
                </a:lnSpc>
              </a:pPr>
              <a:r>
                <a:rPr lang="fr-MA" sz="783" i="1" dirty="0">
                  <a:solidFill>
                    <a:srgbClr val="1A222D"/>
                  </a:solidFill>
                  <a:latin typeface="Open Sans" panose="020B0606030504020204" pitchFamily="34" charset="0"/>
                  <a:ea typeface="Open Sans" panose="020B0606030504020204" pitchFamily="34" charset="0"/>
                  <a:cs typeface="Mothanna" panose="02000503000000000000" pitchFamily="2" charset="-78"/>
                </a:rPr>
                <a:t>Management</a:t>
              </a:r>
              <a:endParaRPr lang="ar-MA" sz="783" i="1" dirty="0">
                <a:solidFill>
                  <a:srgbClr val="1A222D"/>
                </a:solidFill>
                <a:latin typeface="Open Sans" panose="020B0606030504020204" pitchFamily="34" charset="0"/>
                <a:ea typeface="Open Sans" panose="020B0606030504020204" pitchFamily="34" charset="0"/>
                <a:cs typeface="Mothanna" panose="02000503000000000000" pitchFamily="2" charset="-78"/>
              </a:endParaRPr>
            </a:p>
          </p:txBody>
        </p:sp>
        <p:sp>
          <p:nvSpPr>
            <p:cNvPr id="209" name="Rectangle 208">
              <a:extLst>
                <a:ext uri="{FF2B5EF4-FFF2-40B4-BE49-F238E27FC236}">
                  <a16:creationId xmlns="" xmlns:a16="http://schemas.microsoft.com/office/drawing/2014/main" id="{D8DCAFE4-6125-4022-912F-FA63613950D1}"/>
                </a:ext>
              </a:extLst>
            </p:cNvPr>
            <p:cNvSpPr>
              <a:spLocks/>
            </p:cNvSpPr>
            <p:nvPr/>
          </p:nvSpPr>
          <p:spPr>
            <a:xfrm>
              <a:off x="2720210" y="9592063"/>
              <a:ext cx="485710" cy="11162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36000" rIns="0" bIns="0" numCol="1" spcCol="0" rtlCol="0" fromWordArt="0" anchor="ctr" anchorCtr="0" forceAA="0" compatLnSpc="1">
              <a:prstTxWarp prst="textNoShape">
                <a:avLst/>
              </a:prstTxWarp>
              <a:spAutoFit/>
            </a:bodyPr>
            <a:lstStyle/>
            <a:p>
              <a:pPr rtl="1">
                <a:lnSpc>
                  <a:spcPct val="50000"/>
                </a:lnSpc>
              </a:pPr>
              <a:r>
                <a:rPr lang="fr-MA" sz="783" i="1" dirty="0">
                  <a:solidFill>
                    <a:srgbClr val="1A222D"/>
                  </a:solidFill>
                  <a:latin typeface="Open Sans" panose="020B0606030504020204" pitchFamily="34" charset="0"/>
                  <a:ea typeface="Open Sans" panose="020B0606030504020204" pitchFamily="34" charset="0"/>
                  <a:cs typeface="Mothanna" panose="02000503000000000000" pitchFamily="2" charset="-78"/>
                </a:rPr>
                <a:t>Leadership</a:t>
              </a:r>
              <a:endParaRPr lang="ar-MA" sz="783" i="1" dirty="0">
                <a:solidFill>
                  <a:srgbClr val="1A222D"/>
                </a:solidFill>
                <a:latin typeface="Open Sans" panose="020B0606030504020204" pitchFamily="34" charset="0"/>
                <a:ea typeface="Open Sans" panose="020B0606030504020204" pitchFamily="34" charset="0"/>
                <a:cs typeface="Mothanna" panose="02000503000000000000" pitchFamily="2" charset="-78"/>
              </a:endParaRPr>
            </a:p>
          </p:txBody>
        </p:sp>
        <p:sp>
          <p:nvSpPr>
            <p:cNvPr id="210" name="Rectangle 209">
              <a:extLst>
                <a:ext uri="{FF2B5EF4-FFF2-40B4-BE49-F238E27FC236}">
                  <a16:creationId xmlns="" xmlns:a16="http://schemas.microsoft.com/office/drawing/2014/main" id="{E769B65D-A356-40C9-8300-9861B54524AF}"/>
                </a:ext>
              </a:extLst>
            </p:cNvPr>
            <p:cNvSpPr>
              <a:spLocks/>
            </p:cNvSpPr>
            <p:nvPr/>
          </p:nvSpPr>
          <p:spPr>
            <a:xfrm>
              <a:off x="2720110" y="9733751"/>
              <a:ext cx="416781" cy="11162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0" tIns="36000" rIns="0" bIns="0" numCol="1" spcCol="0" rtlCol="0" fromWordArt="0" anchor="ctr" anchorCtr="0" forceAA="0" compatLnSpc="1">
              <a:prstTxWarp prst="textNoShape">
                <a:avLst/>
              </a:prstTxWarp>
              <a:spAutoFit/>
            </a:bodyPr>
            <a:lstStyle/>
            <a:p>
              <a:pPr rtl="1">
                <a:lnSpc>
                  <a:spcPct val="50000"/>
                </a:lnSpc>
              </a:pPr>
              <a:r>
                <a:rPr lang="fr-MA" sz="783" i="1" dirty="0">
                  <a:solidFill>
                    <a:srgbClr val="1A222D"/>
                  </a:solidFill>
                  <a:latin typeface="Open Sans" panose="020B0606030504020204" pitchFamily="34" charset="0"/>
                  <a:ea typeface="Open Sans" panose="020B0606030504020204" pitchFamily="34" charset="0"/>
                  <a:cs typeface="Mothanna" panose="02000503000000000000" pitchFamily="2" charset="-78"/>
                </a:rPr>
                <a:t>Créativité</a:t>
              </a:r>
              <a:endParaRPr lang="ar-MA" sz="783" i="1" dirty="0">
                <a:solidFill>
                  <a:srgbClr val="1A222D"/>
                </a:solidFill>
                <a:latin typeface="Open Sans" panose="020B0606030504020204" pitchFamily="34" charset="0"/>
                <a:ea typeface="Open Sans" panose="020B0606030504020204" pitchFamily="34" charset="0"/>
                <a:cs typeface="Mothanna" panose="02000503000000000000" pitchFamily="2" charset="-78"/>
              </a:endParaRPr>
            </a:p>
          </p:txBody>
        </p:sp>
      </p:grpSp>
      <p:grpSp>
        <p:nvGrpSpPr>
          <p:cNvPr id="63" name="Group 62">
            <a:extLst>
              <a:ext uri="{FF2B5EF4-FFF2-40B4-BE49-F238E27FC236}">
                <a16:creationId xmlns="" xmlns:a16="http://schemas.microsoft.com/office/drawing/2014/main" id="{0639A4FB-3B73-4BC7-AD6E-9CB83BBCC22E}"/>
              </a:ext>
            </a:extLst>
          </p:cNvPr>
          <p:cNvGrpSpPr/>
          <p:nvPr/>
        </p:nvGrpSpPr>
        <p:grpSpPr>
          <a:xfrm>
            <a:off x="236249" y="1515548"/>
            <a:ext cx="2983322" cy="514387"/>
            <a:chOff x="4794490" y="2750187"/>
            <a:chExt cx="2983322" cy="514387"/>
          </a:xfrm>
        </p:grpSpPr>
        <p:grpSp>
          <p:nvGrpSpPr>
            <p:cNvPr id="68" name="Group 67">
              <a:extLst>
                <a:ext uri="{FF2B5EF4-FFF2-40B4-BE49-F238E27FC236}">
                  <a16:creationId xmlns="" xmlns:a16="http://schemas.microsoft.com/office/drawing/2014/main" id="{9639F53C-6CE1-492B-92AB-6D412C720D9D}"/>
                </a:ext>
              </a:extLst>
            </p:cNvPr>
            <p:cNvGrpSpPr/>
            <p:nvPr/>
          </p:nvGrpSpPr>
          <p:grpSpPr>
            <a:xfrm>
              <a:off x="4794490" y="2750187"/>
              <a:ext cx="2983322" cy="514387"/>
              <a:chOff x="1799860" y="1049143"/>
              <a:chExt cx="2983322" cy="514387"/>
            </a:xfrm>
          </p:grpSpPr>
          <p:grpSp>
            <p:nvGrpSpPr>
              <p:cNvPr id="70" name="Group 69">
                <a:extLst>
                  <a:ext uri="{FF2B5EF4-FFF2-40B4-BE49-F238E27FC236}">
                    <a16:creationId xmlns="" xmlns:a16="http://schemas.microsoft.com/office/drawing/2014/main" id="{71C39053-0699-4AA4-8168-633D484CA9E2}"/>
                  </a:ext>
                </a:extLst>
              </p:cNvPr>
              <p:cNvGrpSpPr/>
              <p:nvPr/>
            </p:nvGrpSpPr>
            <p:grpSpPr>
              <a:xfrm>
                <a:off x="2033247" y="1084081"/>
                <a:ext cx="2567791" cy="479449"/>
                <a:chOff x="499441" y="1086301"/>
                <a:chExt cx="2567791" cy="479449"/>
              </a:xfrm>
            </p:grpSpPr>
            <p:sp>
              <p:nvSpPr>
                <p:cNvPr id="74" name="Rectangle 73">
                  <a:extLst>
                    <a:ext uri="{FF2B5EF4-FFF2-40B4-BE49-F238E27FC236}">
                      <a16:creationId xmlns="" xmlns:a16="http://schemas.microsoft.com/office/drawing/2014/main" id="{49D755D7-BC55-49A4-B638-294BCEFB373D}"/>
                    </a:ext>
                  </a:extLst>
                </p:cNvPr>
                <p:cNvSpPr/>
                <p:nvPr/>
              </p:nvSpPr>
              <p:spPr>
                <a:xfrm>
                  <a:off x="1990014" y="1093710"/>
                  <a:ext cx="1077218" cy="164660"/>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rtl="1">
                    <a:lnSpc>
                      <a:spcPct val="107000"/>
                    </a:lnSpc>
                    <a:spcAft>
                      <a:spcPts val="684"/>
                    </a:spcAft>
                  </a:pPr>
                  <a:r>
                    <a:rPr lang="ar-DZ" sz="1000" dirty="0">
                      <a:latin typeface="Mothanna" panose="02000503000000000000" pitchFamily="2" charset="-78"/>
                      <a:ea typeface="Open Sans" panose="020B0606030504020204" pitchFamily="34" charset="0"/>
                      <a:cs typeface="Mothanna" panose="02000503000000000000" pitchFamily="2" charset="-78"/>
                    </a:rPr>
                    <a:t>المملكة المغربية </a:t>
                  </a:r>
                  <a:r>
                    <a:rPr lang="ar-MA" sz="1000" dirty="0">
                      <a:latin typeface="Mothanna" panose="02000503000000000000" pitchFamily="2" charset="-78"/>
                      <a:ea typeface="Open Sans" panose="020B0606030504020204" pitchFamily="34" charset="0"/>
                      <a:cs typeface="Mothanna" panose="02000503000000000000" pitchFamily="2" charset="-78"/>
                    </a:rPr>
                    <a:t>,</a:t>
                  </a:r>
                  <a:r>
                    <a:rPr lang="ar-DZ" sz="1000" dirty="0">
                      <a:latin typeface="Mothanna" panose="02000503000000000000" pitchFamily="2" charset="-78"/>
                      <a:ea typeface="Open Sans" panose="020B0606030504020204" pitchFamily="34" charset="0"/>
                      <a:cs typeface="Mothanna" panose="02000503000000000000" pitchFamily="2" charset="-78"/>
                    </a:rPr>
                    <a:t>الرباط</a:t>
                  </a:r>
                  <a:endParaRPr lang="fr-FR" sz="900" dirty="0">
                    <a:latin typeface="Mothanna" panose="02000503000000000000" pitchFamily="2" charset="-78"/>
                    <a:ea typeface="Open Sans" panose="020B0606030504020204" pitchFamily="34" charset="0"/>
                    <a:cs typeface="Mothanna" panose="02000503000000000000" pitchFamily="2" charset="-78"/>
                  </a:endParaRPr>
                </a:p>
              </p:txBody>
            </p:sp>
            <p:sp>
              <p:nvSpPr>
                <p:cNvPr id="75" name="Rectangle 74">
                  <a:extLst>
                    <a:ext uri="{FF2B5EF4-FFF2-40B4-BE49-F238E27FC236}">
                      <a16:creationId xmlns="" xmlns:a16="http://schemas.microsoft.com/office/drawing/2014/main" id="{E65F64D3-B0E0-4377-A6D7-9731342794FF}"/>
                    </a:ext>
                  </a:extLst>
                </p:cNvPr>
                <p:cNvSpPr/>
                <p:nvPr/>
              </p:nvSpPr>
              <p:spPr>
                <a:xfrm>
                  <a:off x="499441" y="1086301"/>
                  <a:ext cx="987450"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i="1" dirty="0">
                      <a:latin typeface="Open Sans" panose="020B0606030504020204" pitchFamily="34" charset="0"/>
                      <a:ea typeface="Open Sans" panose="020B0606030504020204" pitchFamily="34" charset="0"/>
                      <a:cs typeface="Open Sans" panose="020B0606030504020204" pitchFamily="34" charset="0"/>
                    </a:rPr>
                    <a:t>00212600000000</a:t>
                  </a:r>
                  <a:endParaRPr lang="en-US" sz="1050" i="1" dirty="0">
                    <a:latin typeface="Open Sans" panose="020B0606030504020204" pitchFamily="34" charset="0"/>
                    <a:ea typeface="Open Sans" panose="020B0606030504020204" pitchFamily="34" charset="0"/>
                    <a:cs typeface="Open Sans" panose="020B0606030504020204" pitchFamily="34" charset="0"/>
                  </a:endParaRPr>
                </a:p>
              </p:txBody>
            </p:sp>
            <p:sp>
              <p:nvSpPr>
                <p:cNvPr id="76" name="Rectangle 75">
                  <a:extLst>
                    <a:ext uri="{FF2B5EF4-FFF2-40B4-BE49-F238E27FC236}">
                      <a16:creationId xmlns="" xmlns:a16="http://schemas.microsoft.com/office/drawing/2014/main" id="{70430790-4365-4F66-B8E2-13EE2714366F}"/>
                    </a:ext>
                  </a:extLst>
                </p:cNvPr>
                <p:cNvSpPr/>
                <p:nvPr/>
              </p:nvSpPr>
              <p:spPr>
                <a:xfrm>
                  <a:off x="519319" y="1411862"/>
                  <a:ext cx="1203856"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i="1" dirty="0">
                      <a:latin typeface="Open Sans" panose="020B0606030504020204" pitchFamily="34" charset="0"/>
                      <a:ea typeface="Open Sans" panose="020B0606030504020204" pitchFamily="34" charset="0"/>
                      <a:cs typeface="Open Sans" panose="020B0606030504020204" pitchFamily="34" charset="0"/>
                    </a:rPr>
                    <a:t>info@Bestfreecv.com</a:t>
                  </a:r>
                  <a:endParaRPr lang="fr-FR" sz="1000" i="1" dirty="0">
                    <a:latin typeface="Open Sans" panose="020B0606030504020204" pitchFamily="34" charset="0"/>
                    <a:ea typeface="Open Sans" panose="020B0606030504020204" pitchFamily="34" charset="0"/>
                    <a:cs typeface="Open Sans" panose="020B0606030504020204" pitchFamily="34" charset="0"/>
                  </a:endParaRPr>
                </a:p>
              </p:txBody>
            </p:sp>
          </p:grpSp>
          <p:sp>
            <p:nvSpPr>
              <p:cNvPr id="71" name="شكل حر 78">
                <a:extLst>
                  <a:ext uri="{FF2B5EF4-FFF2-40B4-BE49-F238E27FC236}">
                    <a16:creationId xmlns="" xmlns:a16="http://schemas.microsoft.com/office/drawing/2014/main" id="{1F3999E9-977A-427E-85E9-5DA84DE5E581}"/>
                  </a:ext>
                </a:extLst>
              </p:cNvPr>
              <p:cNvSpPr>
                <a:spLocks noChangeAspect="1"/>
              </p:cNvSpPr>
              <p:nvPr/>
            </p:nvSpPr>
            <p:spPr>
              <a:xfrm>
                <a:off x="4651488" y="1089333"/>
                <a:ext cx="131694" cy="198858"/>
              </a:xfrm>
              <a:custGeom>
                <a:avLst/>
                <a:gdLst>
                  <a:gd name="connsiteX0" fmla="*/ 1316986 w 2647950"/>
                  <a:gd name="connsiteY0" fmla="*/ 704850 h 3976070"/>
                  <a:gd name="connsiteX1" fmla="*/ 776597 w 2647950"/>
                  <a:gd name="connsiteY1" fmla="*/ 1245239 h 3976070"/>
                  <a:gd name="connsiteX2" fmla="*/ 1316986 w 2647950"/>
                  <a:gd name="connsiteY2" fmla="*/ 1785628 h 3976070"/>
                  <a:gd name="connsiteX3" fmla="*/ 1857375 w 2647950"/>
                  <a:gd name="connsiteY3" fmla="*/ 1245239 h 3976070"/>
                  <a:gd name="connsiteX4" fmla="*/ 1316986 w 2647950"/>
                  <a:gd name="connsiteY4" fmla="*/ 704850 h 3976070"/>
                  <a:gd name="connsiteX5" fmla="*/ 1323975 w 2647950"/>
                  <a:gd name="connsiteY5" fmla="*/ 0 h 3976070"/>
                  <a:gd name="connsiteX6" fmla="*/ 2647950 w 2647950"/>
                  <a:gd name="connsiteY6" fmla="*/ 1323975 h 3976070"/>
                  <a:gd name="connsiteX7" fmla="*/ 2421836 w 2647950"/>
                  <a:gd name="connsiteY7" fmla="*/ 2064222 h 3976070"/>
                  <a:gd name="connsiteX8" fmla="*/ 2358543 w 2647950"/>
                  <a:gd name="connsiteY8" fmla="*/ 2148863 h 3976070"/>
                  <a:gd name="connsiteX9" fmla="*/ 1334733 w 2647950"/>
                  <a:gd name="connsiteY9" fmla="*/ 3976070 h 3976070"/>
                  <a:gd name="connsiteX10" fmla="*/ 273757 w 2647950"/>
                  <a:gd name="connsiteY10" fmla="*/ 2127934 h 3976070"/>
                  <a:gd name="connsiteX11" fmla="*/ 226114 w 2647950"/>
                  <a:gd name="connsiteY11" fmla="*/ 2064222 h 3976070"/>
                  <a:gd name="connsiteX12" fmla="*/ 0 w 2647950"/>
                  <a:gd name="connsiteY12" fmla="*/ 1323975 h 3976070"/>
                  <a:gd name="connsiteX13" fmla="*/ 1323975 w 2647950"/>
                  <a:gd name="connsiteY13" fmla="*/ 0 h 3976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47950" h="3976070">
                    <a:moveTo>
                      <a:pt x="1316986" y="704850"/>
                    </a:moveTo>
                    <a:cubicBezTo>
                      <a:pt x="1018537" y="704850"/>
                      <a:pt x="776597" y="946790"/>
                      <a:pt x="776597" y="1245239"/>
                    </a:cubicBezTo>
                    <a:cubicBezTo>
                      <a:pt x="776597" y="1543688"/>
                      <a:pt x="1018537" y="1785628"/>
                      <a:pt x="1316986" y="1785628"/>
                    </a:cubicBezTo>
                    <a:cubicBezTo>
                      <a:pt x="1615435" y="1785628"/>
                      <a:pt x="1857375" y="1543688"/>
                      <a:pt x="1857375" y="1245239"/>
                    </a:cubicBezTo>
                    <a:cubicBezTo>
                      <a:pt x="1857375" y="946790"/>
                      <a:pt x="1615435" y="704850"/>
                      <a:pt x="1316986" y="704850"/>
                    </a:cubicBezTo>
                    <a:close/>
                    <a:moveTo>
                      <a:pt x="1323975" y="0"/>
                    </a:moveTo>
                    <a:cubicBezTo>
                      <a:pt x="2055186" y="0"/>
                      <a:pt x="2647950" y="592764"/>
                      <a:pt x="2647950" y="1323975"/>
                    </a:cubicBezTo>
                    <a:cubicBezTo>
                      <a:pt x="2647950" y="1598179"/>
                      <a:pt x="2564593" y="1852914"/>
                      <a:pt x="2421836" y="2064222"/>
                    </a:cubicBezTo>
                    <a:lnTo>
                      <a:pt x="2358543" y="2148863"/>
                    </a:lnTo>
                    <a:lnTo>
                      <a:pt x="1334733" y="3976070"/>
                    </a:lnTo>
                    <a:lnTo>
                      <a:pt x="273757" y="2127934"/>
                    </a:lnTo>
                    <a:lnTo>
                      <a:pt x="226114" y="2064222"/>
                    </a:lnTo>
                    <a:cubicBezTo>
                      <a:pt x="83358" y="1852914"/>
                      <a:pt x="0" y="1598179"/>
                      <a:pt x="0" y="1323975"/>
                    </a:cubicBezTo>
                    <a:cubicBezTo>
                      <a:pt x="0" y="592764"/>
                      <a:pt x="592764" y="0"/>
                      <a:pt x="1323975" y="0"/>
                    </a:cubicBezTo>
                    <a:close/>
                  </a:path>
                </a:pathLst>
              </a:custGeom>
              <a:solidFill>
                <a:srgbClr val="1A222D"/>
              </a:solidFill>
              <a:ln w="793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fr-MA" sz="2800">
                  <a:solidFill>
                    <a:schemeClr val="tx1"/>
                  </a:solidFill>
                </a:endParaRPr>
              </a:p>
            </p:txBody>
          </p:sp>
          <p:sp>
            <p:nvSpPr>
              <p:cNvPr id="72" name="شكل حر 85">
                <a:extLst>
                  <a:ext uri="{FF2B5EF4-FFF2-40B4-BE49-F238E27FC236}">
                    <a16:creationId xmlns="" xmlns:a16="http://schemas.microsoft.com/office/drawing/2014/main" id="{425625ED-0251-46BE-A7DF-A18E3B332DED}"/>
                  </a:ext>
                </a:extLst>
              </p:cNvPr>
              <p:cNvSpPr>
                <a:spLocks noChangeAspect="1"/>
              </p:cNvSpPr>
              <p:nvPr/>
            </p:nvSpPr>
            <p:spPr>
              <a:xfrm>
                <a:off x="1799860" y="1413713"/>
                <a:ext cx="185933" cy="132573"/>
              </a:xfrm>
              <a:custGeom>
                <a:avLst/>
                <a:gdLst>
                  <a:gd name="connsiteX0" fmla="*/ 3316236 w 8372474"/>
                  <a:gd name="connsiteY0" fmla="*/ 3531540 h 5981701"/>
                  <a:gd name="connsiteX1" fmla="*/ 1307076 w 8372474"/>
                  <a:gd name="connsiteY1" fmla="*/ 5537782 h 5981701"/>
                  <a:gd name="connsiteX2" fmla="*/ 7035211 w 8372474"/>
                  <a:gd name="connsiteY2" fmla="*/ 5534939 h 5981701"/>
                  <a:gd name="connsiteX3" fmla="*/ 5064612 w 8372474"/>
                  <a:gd name="connsiteY3" fmla="*/ 3558654 h 5981701"/>
                  <a:gd name="connsiteX4" fmla="*/ 4317667 w 8372474"/>
                  <a:gd name="connsiteY4" fmla="*/ 4306522 h 5981701"/>
                  <a:gd name="connsiteX5" fmla="*/ 4091217 w 8372474"/>
                  <a:gd name="connsiteY5" fmla="*/ 4308903 h 5981701"/>
                  <a:gd name="connsiteX6" fmla="*/ 7887285 w 8372474"/>
                  <a:gd name="connsiteY6" fmla="*/ 736631 h 5981701"/>
                  <a:gd name="connsiteX7" fmla="*/ 5379748 w 8372474"/>
                  <a:gd name="connsiteY7" fmla="*/ 3243523 h 5981701"/>
                  <a:gd name="connsiteX8" fmla="*/ 7665088 w 8372474"/>
                  <a:gd name="connsiteY8" fmla="*/ 5527516 h 5981701"/>
                  <a:gd name="connsiteX9" fmla="*/ 7884020 w 8372474"/>
                  <a:gd name="connsiteY9" fmla="*/ 5078798 h 5981701"/>
                  <a:gd name="connsiteX10" fmla="*/ 7887285 w 8372474"/>
                  <a:gd name="connsiteY10" fmla="*/ 736631 h 5981701"/>
                  <a:gd name="connsiteX11" fmla="*/ 494711 w 8372474"/>
                  <a:gd name="connsiteY11" fmla="*/ 712818 h 5981701"/>
                  <a:gd name="connsiteX12" fmla="*/ 497974 w 8372474"/>
                  <a:gd name="connsiteY12" fmla="*/ 5054986 h 5981701"/>
                  <a:gd name="connsiteX13" fmla="*/ 716862 w 8372474"/>
                  <a:gd name="connsiteY13" fmla="*/ 5503704 h 5981701"/>
                  <a:gd name="connsiteX14" fmla="*/ 3001739 w 8372474"/>
                  <a:gd name="connsiteY14" fmla="*/ 3219711 h 5981701"/>
                  <a:gd name="connsiteX15" fmla="*/ 881060 w 8372474"/>
                  <a:gd name="connsiteY15" fmla="*/ 472017 h 5981701"/>
                  <a:gd name="connsiteX16" fmla="*/ 4067173 w 8372474"/>
                  <a:gd name="connsiteY16" fmla="*/ 3655748 h 5981701"/>
                  <a:gd name="connsiteX17" fmla="*/ 4212429 w 8372474"/>
                  <a:gd name="connsiteY17" fmla="*/ 3729567 h 5981701"/>
                  <a:gd name="connsiteX18" fmla="*/ 4348161 w 8372474"/>
                  <a:gd name="connsiteY18" fmla="*/ 3641461 h 5981701"/>
                  <a:gd name="connsiteX19" fmla="*/ 7519985 w 8372474"/>
                  <a:gd name="connsiteY19" fmla="*/ 472017 h 5981701"/>
                  <a:gd name="connsiteX20" fmla="*/ 892290 w 8372474"/>
                  <a:gd name="connsiteY20" fmla="*/ 0 h 5981701"/>
                  <a:gd name="connsiteX21" fmla="*/ 7480184 w 8372474"/>
                  <a:gd name="connsiteY21" fmla="*/ 0 h 5981701"/>
                  <a:gd name="connsiteX22" fmla="*/ 8372474 w 8372474"/>
                  <a:gd name="connsiteY22" fmla="*/ 892290 h 5981701"/>
                  <a:gd name="connsiteX23" fmla="*/ 8372474 w 8372474"/>
                  <a:gd name="connsiteY23" fmla="*/ 5089411 h 5981701"/>
                  <a:gd name="connsiteX24" fmla="*/ 7480184 w 8372474"/>
                  <a:gd name="connsiteY24" fmla="*/ 5981701 h 5981701"/>
                  <a:gd name="connsiteX25" fmla="*/ 892290 w 8372474"/>
                  <a:gd name="connsiteY25" fmla="*/ 5981701 h 5981701"/>
                  <a:gd name="connsiteX26" fmla="*/ 0 w 8372474"/>
                  <a:gd name="connsiteY26" fmla="*/ 5089411 h 5981701"/>
                  <a:gd name="connsiteX27" fmla="*/ 0 w 8372474"/>
                  <a:gd name="connsiteY27" fmla="*/ 892290 h 5981701"/>
                  <a:gd name="connsiteX28" fmla="*/ 892290 w 8372474"/>
                  <a:gd name="connsiteY28" fmla="*/ 0 h 598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372474" h="5981701">
                    <a:moveTo>
                      <a:pt x="3316236" y="3531540"/>
                    </a:moveTo>
                    <a:lnTo>
                      <a:pt x="1307076" y="5537782"/>
                    </a:lnTo>
                    <a:lnTo>
                      <a:pt x="7035211" y="5534939"/>
                    </a:lnTo>
                    <a:lnTo>
                      <a:pt x="5064612" y="3558654"/>
                    </a:lnTo>
                    <a:lnTo>
                      <a:pt x="4317667" y="4306522"/>
                    </a:lnTo>
                    <a:cubicBezTo>
                      <a:pt x="4246947" y="4383516"/>
                      <a:pt x="4152413" y="4365259"/>
                      <a:pt x="4091217" y="4308903"/>
                    </a:cubicBezTo>
                    <a:close/>
                    <a:moveTo>
                      <a:pt x="7887285" y="736631"/>
                    </a:moveTo>
                    <a:lnTo>
                      <a:pt x="5379748" y="3243523"/>
                    </a:lnTo>
                    <a:lnTo>
                      <a:pt x="7665088" y="5527516"/>
                    </a:lnTo>
                    <a:cubicBezTo>
                      <a:pt x="7783318" y="5489862"/>
                      <a:pt x="7896785" y="5392677"/>
                      <a:pt x="7884020" y="5078798"/>
                    </a:cubicBezTo>
                    <a:cubicBezTo>
                      <a:pt x="7877170" y="3582196"/>
                      <a:pt x="7894135" y="2233232"/>
                      <a:pt x="7887285" y="736631"/>
                    </a:cubicBezTo>
                    <a:close/>
                    <a:moveTo>
                      <a:pt x="494711" y="712818"/>
                    </a:moveTo>
                    <a:cubicBezTo>
                      <a:pt x="487861" y="2209420"/>
                      <a:pt x="504824" y="3558384"/>
                      <a:pt x="497974" y="5054986"/>
                    </a:cubicBezTo>
                    <a:cubicBezTo>
                      <a:pt x="485212" y="5368865"/>
                      <a:pt x="598656" y="5466050"/>
                      <a:pt x="716862" y="5503704"/>
                    </a:cubicBezTo>
                    <a:lnTo>
                      <a:pt x="3001739" y="3219711"/>
                    </a:lnTo>
                    <a:close/>
                    <a:moveTo>
                      <a:pt x="881060" y="472017"/>
                    </a:moveTo>
                    <a:lnTo>
                      <a:pt x="4067173" y="3655748"/>
                    </a:lnTo>
                    <a:cubicBezTo>
                      <a:pt x="4101304" y="3685117"/>
                      <a:pt x="4099716" y="3719248"/>
                      <a:pt x="4212429" y="3729567"/>
                    </a:cubicBezTo>
                    <a:cubicBezTo>
                      <a:pt x="4298154" y="3712104"/>
                      <a:pt x="4312442" y="3685118"/>
                      <a:pt x="4348161" y="3641461"/>
                    </a:cubicBezTo>
                    <a:lnTo>
                      <a:pt x="7519985" y="472017"/>
                    </a:lnTo>
                    <a:close/>
                    <a:moveTo>
                      <a:pt x="892290" y="0"/>
                    </a:moveTo>
                    <a:lnTo>
                      <a:pt x="7480184" y="0"/>
                    </a:lnTo>
                    <a:cubicBezTo>
                      <a:pt x="7972982" y="0"/>
                      <a:pt x="8372474" y="399492"/>
                      <a:pt x="8372474" y="892290"/>
                    </a:cubicBezTo>
                    <a:lnTo>
                      <a:pt x="8372474" y="5089411"/>
                    </a:lnTo>
                    <a:cubicBezTo>
                      <a:pt x="8372474" y="5582209"/>
                      <a:pt x="7972982" y="5981701"/>
                      <a:pt x="7480184" y="5981701"/>
                    </a:cubicBezTo>
                    <a:lnTo>
                      <a:pt x="892290" y="5981701"/>
                    </a:lnTo>
                    <a:cubicBezTo>
                      <a:pt x="399492" y="5981701"/>
                      <a:pt x="0" y="5582209"/>
                      <a:pt x="0" y="5089411"/>
                    </a:cubicBezTo>
                    <a:lnTo>
                      <a:pt x="0" y="892290"/>
                    </a:lnTo>
                    <a:cubicBezTo>
                      <a:pt x="0" y="399492"/>
                      <a:pt x="399492" y="0"/>
                      <a:pt x="892290" y="0"/>
                    </a:cubicBezTo>
                    <a:close/>
                  </a:path>
                </a:pathLst>
              </a:custGeom>
              <a:solidFill>
                <a:srgbClr val="1A222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fr-MA" sz="2800">
                  <a:solidFill>
                    <a:schemeClr val="tx1"/>
                  </a:solidFill>
                </a:endParaRPr>
              </a:p>
            </p:txBody>
          </p:sp>
          <p:sp>
            <p:nvSpPr>
              <p:cNvPr id="73" name="Freeform: Shape 72">
                <a:extLst>
                  <a:ext uri="{FF2B5EF4-FFF2-40B4-BE49-F238E27FC236}">
                    <a16:creationId xmlns="" xmlns:a16="http://schemas.microsoft.com/office/drawing/2014/main" id="{208A4B2E-1B68-49F9-A347-63A0E9BEAF5E}"/>
                  </a:ext>
                </a:extLst>
              </p:cNvPr>
              <p:cNvSpPr/>
              <p:nvPr/>
            </p:nvSpPr>
            <p:spPr>
              <a:xfrm>
                <a:off x="1800969" y="1049143"/>
                <a:ext cx="198858" cy="198858"/>
              </a:xfrm>
              <a:custGeom>
                <a:avLst/>
                <a:gdLst>
                  <a:gd name="connsiteX0" fmla="*/ 67377 w 108660"/>
                  <a:gd name="connsiteY0" fmla="*/ 71902 h 115365"/>
                  <a:gd name="connsiteX1" fmla="*/ 70853 w 108660"/>
                  <a:gd name="connsiteY1" fmla="*/ 73629 h 115365"/>
                  <a:gd name="connsiteX2" fmla="*/ 86114 w 108660"/>
                  <a:gd name="connsiteY2" fmla="*/ 100034 h 115365"/>
                  <a:gd name="connsiteX3" fmla="*/ 84836 w 108660"/>
                  <a:gd name="connsiteY3" fmla="*/ 104841 h 115365"/>
                  <a:gd name="connsiteX4" fmla="*/ 76774 w 108660"/>
                  <a:gd name="connsiteY4" fmla="*/ 109523 h 115365"/>
                  <a:gd name="connsiteX5" fmla="*/ 71978 w 108660"/>
                  <a:gd name="connsiteY5" fmla="*/ 108243 h 115365"/>
                  <a:gd name="connsiteX6" fmla="*/ 56717 w 108660"/>
                  <a:gd name="connsiteY6" fmla="*/ 81838 h 115365"/>
                  <a:gd name="connsiteX7" fmla="*/ 57995 w 108660"/>
                  <a:gd name="connsiteY7" fmla="*/ 77031 h 115365"/>
                  <a:gd name="connsiteX8" fmla="*/ 66057 w 108660"/>
                  <a:gd name="connsiteY8" fmla="*/ 72349 h 115365"/>
                  <a:gd name="connsiteX9" fmla="*/ 67377 w 108660"/>
                  <a:gd name="connsiteY9" fmla="*/ 71902 h 115365"/>
                  <a:gd name="connsiteX10" fmla="*/ 90660 w 108660"/>
                  <a:gd name="connsiteY10" fmla="*/ 11963 h 115365"/>
                  <a:gd name="connsiteX11" fmla="*/ 108660 w 108660"/>
                  <a:gd name="connsiteY11" fmla="*/ 29963 h 115365"/>
                  <a:gd name="connsiteX12" fmla="*/ 90660 w 108660"/>
                  <a:gd name="connsiteY12" fmla="*/ 47963 h 115365"/>
                  <a:gd name="connsiteX13" fmla="*/ 72660 w 108660"/>
                  <a:gd name="connsiteY13" fmla="*/ 29963 h 115365"/>
                  <a:gd name="connsiteX14" fmla="*/ 90660 w 108660"/>
                  <a:gd name="connsiteY14" fmla="*/ 11963 h 115365"/>
                  <a:gd name="connsiteX15" fmla="*/ 12883 w 108660"/>
                  <a:gd name="connsiteY15" fmla="*/ 10583 h 115365"/>
                  <a:gd name="connsiteX16" fmla="*/ 28856 w 108660"/>
                  <a:gd name="connsiteY16" fmla="*/ 38492 h 115365"/>
                  <a:gd name="connsiteX17" fmla="*/ 29670 w 108660"/>
                  <a:gd name="connsiteY17" fmla="*/ 68633 h 115365"/>
                  <a:gd name="connsiteX18" fmla="*/ 54537 w 108660"/>
                  <a:gd name="connsiteY18" fmla="*/ 82872 h 115365"/>
                  <a:gd name="connsiteX19" fmla="*/ 70535 w 108660"/>
                  <a:gd name="connsiteY19" fmla="*/ 110710 h 115365"/>
                  <a:gd name="connsiteX20" fmla="*/ 56894 w 108660"/>
                  <a:gd name="connsiteY20" fmla="*/ 115365 h 115365"/>
                  <a:gd name="connsiteX21" fmla="*/ 45294 w 108660"/>
                  <a:gd name="connsiteY21" fmla="*/ 110850 h 115365"/>
                  <a:gd name="connsiteX22" fmla="*/ 20 w 108660"/>
                  <a:gd name="connsiteY22" fmla="*/ 26785 h 115365"/>
                  <a:gd name="connsiteX23" fmla="*/ 3356 w 108660"/>
                  <a:gd name="connsiteY23" fmla="*/ 17711 h 115365"/>
                  <a:gd name="connsiteX24" fmla="*/ 12883 w 108660"/>
                  <a:gd name="connsiteY24" fmla="*/ 10583 h 115365"/>
                  <a:gd name="connsiteX25" fmla="*/ 26146 w 108660"/>
                  <a:gd name="connsiteY25" fmla="*/ 27 h 115365"/>
                  <a:gd name="connsiteX26" fmla="*/ 29622 w 108660"/>
                  <a:gd name="connsiteY26" fmla="*/ 1755 h 115365"/>
                  <a:gd name="connsiteX27" fmla="*/ 44882 w 108660"/>
                  <a:gd name="connsiteY27" fmla="*/ 28160 h 115365"/>
                  <a:gd name="connsiteX28" fmla="*/ 43605 w 108660"/>
                  <a:gd name="connsiteY28" fmla="*/ 32967 h 115365"/>
                  <a:gd name="connsiteX29" fmla="*/ 35542 w 108660"/>
                  <a:gd name="connsiteY29" fmla="*/ 37649 h 115365"/>
                  <a:gd name="connsiteX30" fmla="*/ 30747 w 108660"/>
                  <a:gd name="connsiteY30" fmla="*/ 36368 h 115365"/>
                  <a:gd name="connsiteX31" fmla="*/ 15486 w 108660"/>
                  <a:gd name="connsiteY31" fmla="*/ 9963 h 115365"/>
                  <a:gd name="connsiteX32" fmla="*/ 16764 w 108660"/>
                  <a:gd name="connsiteY32" fmla="*/ 5156 h 115365"/>
                  <a:gd name="connsiteX33" fmla="*/ 24826 w 108660"/>
                  <a:gd name="connsiteY33" fmla="*/ 474 h 115365"/>
                  <a:gd name="connsiteX34" fmla="*/ 26146 w 108660"/>
                  <a:gd name="connsiteY34" fmla="*/ 27 h 115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8660" h="115365">
                    <a:moveTo>
                      <a:pt x="67377" y="71902"/>
                    </a:moveTo>
                    <a:cubicBezTo>
                      <a:pt x="68734" y="71731"/>
                      <a:pt x="70124" y="72369"/>
                      <a:pt x="70853" y="73629"/>
                    </a:cubicBezTo>
                    <a:lnTo>
                      <a:pt x="86114" y="100034"/>
                    </a:lnTo>
                    <a:cubicBezTo>
                      <a:pt x="87085" y="101715"/>
                      <a:pt x="86513" y="103867"/>
                      <a:pt x="84836" y="104841"/>
                    </a:cubicBezTo>
                    <a:lnTo>
                      <a:pt x="76774" y="109523"/>
                    </a:lnTo>
                    <a:cubicBezTo>
                      <a:pt x="75097" y="110497"/>
                      <a:pt x="72950" y="109924"/>
                      <a:pt x="71978" y="108243"/>
                    </a:cubicBezTo>
                    <a:lnTo>
                      <a:pt x="56717" y="81838"/>
                    </a:lnTo>
                    <a:cubicBezTo>
                      <a:pt x="55746" y="80157"/>
                      <a:pt x="56318" y="78005"/>
                      <a:pt x="57995" y="77031"/>
                    </a:cubicBezTo>
                    <a:lnTo>
                      <a:pt x="66057" y="72349"/>
                    </a:lnTo>
                    <a:cubicBezTo>
                      <a:pt x="66477" y="72106"/>
                      <a:pt x="66925" y="71959"/>
                      <a:pt x="67377" y="71902"/>
                    </a:cubicBezTo>
                    <a:close/>
                    <a:moveTo>
                      <a:pt x="90660" y="11963"/>
                    </a:moveTo>
                    <a:cubicBezTo>
                      <a:pt x="100601" y="11963"/>
                      <a:pt x="108660" y="20022"/>
                      <a:pt x="108660" y="29963"/>
                    </a:cubicBezTo>
                    <a:cubicBezTo>
                      <a:pt x="108660" y="39904"/>
                      <a:pt x="100601" y="47963"/>
                      <a:pt x="90660" y="47963"/>
                    </a:cubicBezTo>
                    <a:cubicBezTo>
                      <a:pt x="80719" y="47963"/>
                      <a:pt x="72660" y="39904"/>
                      <a:pt x="72660" y="29963"/>
                    </a:cubicBezTo>
                    <a:cubicBezTo>
                      <a:pt x="72660" y="20022"/>
                      <a:pt x="80719" y="11963"/>
                      <a:pt x="90660" y="11963"/>
                    </a:cubicBezTo>
                    <a:close/>
                    <a:moveTo>
                      <a:pt x="12883" y="10583"/>
                    </a:moveTo>
                    <a:lnTo>
                      <a:pt x="28856" y="38492"/>
                    </a:lnTo>
                    <a:cubicBezTo>
                      <a:pt x="19525" y="44628"/>
                      <a:pt x="25413" y="61107"/>
                      <a:pt x="29670" y="68633"/>
                    </a:cubicBezTo>
                    <a:cubicBezTo>
                      <a:pt x="34137" y="76158"/>
                      <a:pt x="44638" y="88577"/>
                      <a:pt x="54537" y="82872"/>
                    </a:cubicBezTo>
                    <a:lnTo>
                      <a:pt x="70535" y="110710"/>
                    </a:lnTo>
                    <a:cubicBezTo>
                      <a:pt x="62330" y="115705"/>
                      <a:pt x="59819" y="115213"/>
                      <a:pt x="56894" y="115365"/>
                    </a:cubicBezTo>
                    <a:cubicBezTo>
                      <a:pt x="52780" y="115307"/>
                      <a:pt x="47969" y="112616"/>
                      <a:pt x="45294" y="110850"/>
                    </a:cubicBezTo>
                    <a:cubicBezTo>
                      <a:pt x="32483" y="102989"/>
                      <a:pt x="-936" y="61099"/>
                      <a:pt x="20" y="26785"/>
                    </a:cubicBezTo>
                    <a:cubicBezTo>
                      <a:pt x="137" y="22672"/>
                      <a:pt x="1794" y="19675"/>
                      <a:pt x="3356" y="17711"/>
                    </a:cubicBezTo>
                    <a:cubicBezTo>
                      <a:pt x="5476" y="15116"/>
                      <a:pt x="9518" y="12492"/>
                      <a:pt x="12883" y="10583"/>
                    </a:cubicBezTo>
                    <a:close/>
                    <a:moveTo>
                      <a:pt x="26146" y="27"/>
                    </a:moveTo>
                    <a:cubicBezTo>
                      <a:pt x="27503" y="-144"/>
                      <a:pt x="28893" y="494"/>
                      <a:pt x="29622" y="1755"/>
                    </a:cubicBezTo>
                    <a:lnTo>
                      <a:pt x="44882" y="28160"/>
                    </a:lnTo>
                    <a:cubicBezTo>
                      <a:pt x="45854" y="29841"/>
                      <a:pt x="45282" y="31993"/>
                      <a:pt x="43605" y="32967"/>
                    </a:cubicBezTo>
                    <a:lnTo>
                      <a:pt x="35542" y="37649"/>
                    </a:lnTo>
                    <a:cubicBezTo>
                      <a:pt x="33866" y="38622"/>
                      <a:pt x="31719" y="38049"/>
                      <a:pt x="30747" y="36368"/>
                    </a:cubicBezTo>
                    <a:lnTo>
                      <a:pt x="15486" y="9963"/>
                    </a:lnTo>
                    <a:cubicBezTo>
                      <a:pt x="14515" y="8282"/>
                      <a:pt x="15087" y="6130"/>
                      <a:pt x="16764" y="5156"/>
                    </a:cubicBezTo>
                    <a:lnTo>
                      <a:pt x="24826" y="474"/>
                    </a:lnTo>
                    <a:cubicBezTo>
                      <a:pt x="25245" y="231"/>
                      <a:pt x="25694" y="84"/>
                      <a:pt x="26146" y="27"/>
                    </a:cubicBezTo>
                    <a:close/>
                  </a:path>
                </a:pathLst>
              </a:custGeom>
              <a:solidFill>
                <a:srgbClr val="1A22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fr-MA" sz="2800" dirty="0">
                  <a:solidFill>
                    <a:schemeClr val="tx1"/>
                  </a:solidFill>
                </a:endParaRPr>
              </a:p>
            </p:txBody>
          </p:sp>
        </p:grpSp>
        <p:grpSp>
          <p:nvGrpSpPr>
            <p:cNvPr id="65" name="Group 64">
              <a:extLst>
                <a:ext uri="{FF2B5EF4-FFF2-40B4-BE49-F238E27FC236}">
                  <a16:creationId xmlns="" xmlns:a16="http://schemas.microsoft.com/office/drawing/2014/main" id="{F87817DD-CE67-4D91-A0A1-0302BED5FB55}"/>
                </a:ext>
              </a:extLst>
            </p:cNvPr>
            <p:cNvGrpSpPr/>
            <p:nvPr/>
          </p:nvGrpSpPr>
          <p:grpSpPr>
            <a:xfrm>
              <a:off x="6579033" y="3127430"/>
              <a:ext cx="1189823" cy="133191"/>
              <a:chOff x="6579033" y="3127430"/>
              <a:chExt cx="1189823" cy="133191"/>
            </a:xfrm>
          </p:grpSpPr>
          <p:sp>
            <p:nvSpPr>
              <p:cNvPr id="66" name="Rectangle 65">
                <a:extLst>
                  <a:ext uri="{FF2B5EF4-FFF2-40B4-BE49-F238E27FC236}">
                    <a16:creationId xmlns="" xmlns:a16="http://schemas.microsoft.com/office/drawing/2014/main" id="{67DA9D75-0C0C-4C9F-872D-39933C4B088C}"/>
                  </a:ext>
                </a:extLst>
              </p:cNvPr>
              <p:cNvSpPr/>
              <p:nvPr/>
            </p:nvSpPr>
            <p:spPr>
              <a:xfrm>
                <a:off x="6579033" y="3127430"/>
                <a:ext cx="1047207" cy="124776"/>
              </a:xfrm>
              <a:prstGeom prst="rect">
                <a:avLst/>
              </a:prstGeom>
              <a:solidFill>
                <a:schemeClr val="bg1">
                  <a:lumMod val="75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8226" tIns="39113" rIns="78226" bIns="39113" numCol="1" spcCol="0" rtlCol="0" fromWordArt="0" anchor="ctr" anchorCtr="0" forceAA="0" compatLnSpc="1">
                <a:prstTxWarp prst="textNoShape">
                  <a:avLst/>
                </a:prstTxWarp>
                <a:noAutofit/>
              </a:bodyPr>
              <a:lstStyle/>
              <a:p>
                <a:pPr algn="r" rtl="1">
                  <a:lnSpc>
                    <a:spcPct val="107000"/>
                  </a:lnSpc>
                  <a:spcAft>
                    <a:spcPts val="684"/>
                  </a:spcAft>
                </a:pPr>
                <a:r>
                  <a:rPr lang="ar-MA" sz="1000" dirty="0">
                    <a:solidFill>
                      <a:schemeClr val="tx1"/>
                    </a:solidFill>
                    <a:latin typeface="Mothanna" panose="02000503000000000000" pitchFamily="2" charset="-78"/>
                    <a:ea typeface="Open Sans" panose="020B0606030504020204" pitchFamily="34" charset="0"/>
                    <a:cs typeface="Mothanna" panose="02000503000000000000" pitchFamily="2" charset="-78"/>
                  </a:rPr>
                  <a:t>28 سنة, </a:t>
                </a:r>
                <a:r>
                  <a:rPr lang="ar-DZ" sz="1000" dirty="0">
                    <a:solidFill>
                      <a:schemeClr val="tx1"/>
                    </a:solidFill>
                    <a:latin typeface="Mothanna" panose="02000503000000000000" pitchFamily="2" charset="-78"/>
                    <a:ea typeface="Open Sans" panose="020B0606030504020204" pitchFamily="34" charset="0"/>
                    <a:cs typeface="Mothanna" panose="02000503000000000000" pitchFamily="2" charset="-78"/>
                  </a:rPr>
                  <a:t>أعزب</a:t>
                </a:r>
                <a:endParaRPr lang="fr-FR" sz="900" dirty="0">
                  <a:solidFill>
                    <a:schemeClr val="tx1"/>
                  </a:solidFill>
                  <a:latin typeface="Mothanna" panose="02000503000000000000" pitchFamily="2" charset="-78"/>
                  <a:ea typeface="Open Sans" panose="020B0606030504020204" pitchFamily="34" charset="0"/>
                  <a:cs typeface="Mothanna" panose="02000503000000000000" pitchFamily="2" charset="-78"/>
                </a:endParaRPr>
              </a:p>
            </p:txBody>
          </p:sp>
          <p:sp>
            <p:nvSpPr>
              <p:cNvPr id="67" name="Heart 66">
                <a:extLst>
                  <a:ext uri="{FF2B5EF4-FFF2-40B4-BE49-F238E27FC236}">
                    <a16:creationId xmlns="" xmlns:a16="http://schemas.microsoft.com/office/drawing/2014/main" id="{15B2182E-5C4E-40DE-9C59-2A684C348E0A}"/>
                  </a:ext>
                </a:extLst>
              </p:cNvPr>
              <p:cNvSpPr/>
              <p:nvPr/>
            </p:nvSpPr>
            <p:spPr>
              <a:xfrm>
                <a:off x="7644080" y="3135845"/>
                <a:ext cx="124776" cy="124776"/>
              </a:xfrm>
              <a:prstGeom prst="heart">
                <a:avLst/>
              </a:prstGeom>
              <a:solidFill>
                <a:srgbClr val="1A22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MA"/>
              </a:p>
            </p:txBody>
          </p:sp>
        </p:grpSp>
      </p:grpSp>
      <p:sp>
        <p:nvSpPr>
          <p:cNvPr id="78" name="Rectangle 77">
            <a:extLst>
              <a:ext uri="{FF2B5EF4-FFF2-40B4-BE49-F238E27FC236}">
                <a16:creationId xmlns="" xmlns:a16="http://schemas.microsoft.com/office/drawing/2014/main" id="{D72141D3-2C3D-4064-99A5-C39096AC6418}"/>
              </a:ext>
            </a:extLst>
          </p:cNvPr>
          <p:cNvSpPr/>
          <p:nvPr/>
        </p:nvSpPr>
        <p:spPr>
          <a:xfrm>
            <a:off x="25798" y="116916"/>
            <a:ext cx="3394843" cy="3662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spAutoFit/>
          </a:bodyPr>
          <a:lstStyle/>
          <a:p>
            <a:pPr algn="ctr" rtl="1">
              <a:lnSpc>
                <a:spcPct val="80000"/>
              </a:lnSpc>
            </a:pPr>
            <a:r>
              <a:rPr lang="ar-DZ" sz="2800" dirty="0">
                <a:solidFill>
                  <a:srgbClr val="1A222D"/>
                </a:solidFill>
                <a:latin typeface="Mothanna" panose="02000503000000000000" pitchFamily="2" charset="-78"/>
                <a:ea typeface="Times New Roman" panose="02020603050405020304" pitchFamily="18" charset="0"/>
                <a:cs typeface="Mothanna" panose="02000503000000000000" pitchFamily="2" charset="-78"/>
              </a:rPr>
              <a:t>ياسر عثمان باحلى</a:t>
            </a:r>
            <a:endParaRPr lang="fr-FR" sz="2800" dirty="0">
              <a:solidFill>
                <a:srgbClr val="1A222D"/>
              </a:solidFill>
              <a:latin typeface="Mothanna" panose="02000503000000000000" pitchFamily="2" charset="-78"/>
              <a:ea typeface="Times New Roman" panose="02020603050405020304" pitchFamily="18" charset="0"/>
              <a:cs typeface="Mothanna" panose="02000503000000000000" pitchFamily="2" charset="-78"/>
            </a:endParaRPr>
          </a:p>
        </p:txBody>
      </p:sp>
      <p:sp>
        <p:nvSpPr>
          <p:cNvPr id="79" name="Text Box 5">
            <a:extLst>
              <a:ext uri="{FF2B5EF4-FFF2-40B4-BE49-F238E27FC236}">
                <a16:creationId xmlns="" xmlns:a16="http://schemas.microsoft.com/office/drawing/2014/main" id="{D12835A5-E67D-45B8-9744-A6B86907FD86}"/>
              </a:ext>
            </a:extLst>
          </p:cNvPr>
          <p:cNvSpPr txBox="1">
            <a:spLocks noChangeArrowheads="1"/>
          </p:cNvSpPr>
          <p:nvPr/>
        </p:nvSpPr>
        <p:spPr bwMode="auto">
          <a:xfrm>
            <a:off x="333446" y="498356"/>
            <a:ext cx="2788929" cy="8692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78226" tIns="39113" rIns="78226" bIns="39113" numCol="1" anchor="t" anchorCtr="0" compatLnSpc="1">
            <a:prstTxWarp prst="textNoShape">
              <a:avLst/>
            </a:prstTxWarp>
            <a:spAutoFit/>
          </a:bodyPr>
          <a:lstStyle/>
          <a:p>
            <a:pPr algn="just" rtl="1"/>
            <a:r>
              <a:rPr lang="ar-MA" sz="1027" dirty="0">
                <a:solidFill>
                  <a:srgbClr val="1A222D"/>
                </a:solidFill>
                <a:latin typeface="Mothanna" panose="02000503000000000000" pitchFamily="2" charset="-78"/>
                <a:cs typeface="Mothanna" panose="02000503000000000000" pitchFamily="2" charset="-78"/>
              </a:rPr>
              <a:t>مهتم بمجال الجرافيك وتصميم واجهات المواقع وكذلك التصوير, وفي تطور مستمر بفضل الله. قررت إنشاء هذا الموقع ليكون موقع لمساعدة كل من لم يمكن بإنشاء سيرة ذاتية بمفرده. مهتم بمجال الجرافيك وتصميم واجهات </a:t>
            </a:r>
            <a:endParaRPr lang="fr-FR" sz="1027" dirty="0">
              <a:solidFill>
                <a:srgbClr val="1A222D"/>
              </a:solidFill>
              <a:latin typeface="Mothanna" panose="02000503000000000000" pitchFamily="2" charset="-78"/>
              <a:cs typeface="Mothanna" panose="02000503000000000000" pitchFamily="2" charset="-78"/>
            </a:endParaRPr>
          </a:p>
        </p:txBody>
      </p:sp>
      <p:sp>
        <p:nvSpPr>
          <p:cNvPr id="80" name="Freeform: Shape 79">
            <a:extLst>
              <a:ext uri="{FF2B5EF4-FFF2-40B4-BE49-F238E27FC236}">
                <a16:creationId xmlns="" xmlns:a16="http://schemas.microsoft.com/office/drawing/2014/main" id="{2911B796-954D-4ED8-AE30-258E5E38E26E}"/>
              </a:ext>
            </a:extLst>
          </p:cNvPr>
          <p:cNvSpPr/>
          <p:nvPr/>
        </p:nvSpPr>
        <p:spPr>
          <a:xfrm>
            <a:off x="3665161" y="2573327"/>
            <a:ext cx="3138558" cy="402521"/>
          </a:xfrm>
          <a:custGeom>
            <a:avLst/>
            <a:gdLst>
              <a:gd name="connsiteX0" fmla="*/ 67088 w 3138558"/>
              <a:gd name="connsiteY0" fmla="*/ 0 h 402521"/>
              <a:gd name="connsiteX1" fmla="*/ 3138558 w 3138558"/>
              <a:gd name="connsiteY1" fmla="*/ 0 h 402521"/>
              <a:gd name="connsiteX2" fmla="*/ 3138558 w 3138558"/>
              <a:gd name="connsiteY2" fmla="*/ 402521 h 402521"/>
              <a:gd name="connsiteX3" fmla="*/ 67088 w 3138558"/>
              <a:gd name="connsiteY3" fmla="*/ 402521 h 402521"/>
              <a:gd name="connsiteX4" fmla="*/ 0 w 3138558"/>
              <a:gd name="connsiteY4" fmla="*/ 335433 h 402521"/>
              <a:gd name="connsiteX5" fmla="*/ 0 w 3138558"/>
              <a:gd name="connsiteY5" fmla="*/ 67088 h 402521"/>
              <a:gd name="connsiteX6" fmla="*/ 67088 w 3138558"/>
              <a:gd name="connsiteY6" fmla="*/ 0 h 402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8558" h="402521">
                <a:moveTo>
                  <a:pt x="67088" y="0"/>
                </a:moveTo>
                <a:lnTo>
                  <a:pt x="3138558" y="0"/>
                </a:lnTo>
                <a:lnTo>
                  <a:pt x="3138558" y="402521"/>
                </a:lnTo>
                <a:lnTo>
                  <a:pt x="67088" y="402521"/>
                </a:lnTo>
                <a:cubicBezTo>
                  <a:pt x="30036" y="402521"/>
                  <a:pt x="0" y="372485"/>
                  <a:pt x="0" y="335433"/>
                </a:cubicBezTo>
                <a:lnTo>
                  <a:pt x="0" y="67088"/>
                </a:lnTo>
                <a:cubicBezTo>
                  <a:pt x="0" y="30036"/>
                  <a:pt x="30036" y="0"/>
                  <a:pt x="67088" y="0"/>
                </a:cubicBezTo>
                <a:close/>
              </a:path>
            </a:pathLst>
          </a:custGeom>
          <a:noFill/>
          <a:ln>
            <a:noFill/>
          </a:ln>
        </p:spPr>
        <p:style>
          <a:lnRef idx="2">
            <a:schemeClr val="dk1">
              <a:shade val="50000"/>
            </a:schemeClr>
          </a:lnRef>
          <a:fillRef idx="1">
            <a:schemeClr val="dk1"/>
          </a:fillRef>
          <a:effectRef idx="0">
            <a:schemeClr val="dk1"/>
          </a:effectRef>
          <a:fontRef idx="minor">
            <a:schemeClr val="lt1"/>
          </a:fontRef>
        </p:style>
        <p:txBody>
          <a:bodyPr wrap="square" rtlCol="0" anchor="ctr">
            <a:noAutofit/>
          </a:bodyPr>
          <a:lstStyle/>
          <a:p>
            <a:pPr algn="ctr" rtl="1">
              <a:buSzPct val="150000"/>
            </a:pPr>
            <a:r>
              <a:rPr lang="ar-MA" sz="2400" b="1" dirty="0">
                <a:solidFill>
                  <a:srgbClr val="1A222D"/>
                </a:solidFill>
                <a:latin typeface="Mothanna" panose="02000503000000000000" pitchFamily="2" charset="-78"/>
                <a:ea typeface="Calibri" panose="020F0502020204030204" pitchFamily="34" charset="0"/>
                <a:cs typeface="Mothanna" panose="02000503000000000000" pitchFamily="2" charset="-78"/>
              </a:rPr>
              <a:t>المؤهلات التعليمية</a:t>
            </a:r>
            <a:endParaRPr lang="fr-FR" sz="3200" b="1" dirty="0">
              <a:solidFill>
                <a:srgbClr val="1A222D"/>
              </a:solidFill>
              <a:latin typeface="Mothanna" panose="02000503000000000000" pitchFamily="2" charset="-78"/>
              <a:ea typeface="Calibri" panose="020F0502020204030204" pitchFamily="34" charset="0"/>
              <a:cs typeface="Mothanna" panose="02000503000000000000" pitchFamily="2" charset="-78"/>
            </a:endParaRPr>
          </a:p>
        </p:txBody>
      </p:sp>
      <p:grpSp>
        <p:nvGrpSpPr>
          <p:cNvPr id="81" name="Group 80">
            <a:extLst>
              <a:ext uri="{FF2B5EF4-FFF2-40B4-BE49-F238E27FC236}">
                <a16:creationId xmlns="" xmlns:a16="http://schemas.microsoft.com/office/drawing/2014/main" id="{7A3B1558-8537-414D-9B83-EA294FCE4DA3}"/>
              </a:ext>
            </a:extLst>
          </p:cNvPr>
          <p:cNvGrpSpPr/>
          <p:nvPr/>
        </p:nvGrpSpPr>
        <p:grpSpPr>
          <a:xfrm>
            <a:off x="3665964" y="3086869"/>
            <a:ext cx="3125735" cy="1720279"/>
            <a:chOff x="3490954" y="3231962"/>
            <a:chExt cx="3125735" cy="1720279"/>
          </a:xfrm>
        </p:grpSpPr>
        <p:grpSp>
          <p:nvGrpSpPr>
            <p:cNvPr id="82" name="Group 81">
              <a:extLst>
                <a:ext uri="{FF2B5EF4-FFF2-40B4-BE49-F238E27FC236}">
                  <a16:creationId xmlns="" xmlns:a16="http://schemas.microsoft.com/office/drawing/2014/main" id="{88DFBBCE-6F19-451F-82FF-531A11E4EDD3}"/>
                </a:ext>
              </a:extLst>
            </p:cNvPr>
            <p:cNvGrpSpPr/>
            <p:nvPr/>
          </p:nvGrpSpPr>
          <p:grpSpPr>
            <a:xfrm>
              <a:off x="3490954" y="3231962"/>
              <a:ext cx="3125735" cy="1630863"/>
              <a:chOff x="1104509" y="1073555"/>
              <a:chExt cx="3125735" cy="1630863"/>
            </a:xfrm>
          </p:grpSpPr>
          <p:sp>
            <p:nvSpPr>
              <p:cNvPr id="85" name="Subtitle 2">
                <a:extLst>
                  <a:ext uri="{FF2B5EF4-FFF2-40B4-BE49-F238E27FC236}">
                    <a16:creationId xmlns="" xmlns:a16="http://schemas.microsoft.com/office/drawing/2014/main" id="{92ED42CE-E650-4C53-AFC6-13D667AE2524}"/>
                  </a:ext>
                </a:extLst>
              </p:cNvPr>
              <p:cNvSpPr/>
              <p:nvPr/>
            </p:nvSpPr>
            <p:spPr>
              <a:xfrm>
                <a:off x="1104509" y="1073555"/>
                <a:ext cx="2526177"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sp>
            <p:nvSpPr>
              <p:cNvPr id="86" name="Rectangle: Rounded Corners 85">
                <a:extLst>
                  <a:ext uri="{FF2B5EF4-FFF2-40B4-BE49-F238E27FC236}">
                    <a16:creationId xmlns="" xmlns:a16="http://schemas.microsoft.com/office/drawing/2014/main" id="{1D9EF686-597B-4FBF-975D-6100D1DCD99F}"/>
                  </a:ext>
                </a:extLst>
              </p:cNvPr>
              <p:cNvSpPr/>
              <p:nvPr/>
            </p:nvSpPr>
            <p:spPr>
              <a:xfrm>
                <a:off x="3696497" y="1166432"/>
                <a:ext cx="528723" cy="324000"/>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900" b="1" i="1" dirty="0">
                    <a:solidFill>
                      <a:srgbClr val="1A222D"/>
                    </a:solidFill>
                  </a:rPr>
                  <a:t>2014</a:t>
                </a:r>
              </a:p>
              <a:p>
                <a:pPr algn="ctr"/>
                <a:r>
                  <a:rPr lang="fr-MA" sz="900" b="1" i="1" dirty="0">
                    <a:solidFill>
                      <a:srgbClr val="1A222D"/>
                    </a:solidFill>
                  </a:rPr>
                  <a:t>2015</a:t>
                </a:r>
              </a:p>
            </p:txBody>
          </p:sp>
          <p:sp>
            <p:nvSpPr>
              <p:cNvPr id="87" name="Rectangle: Rounded Corners 86">
                <a:extLst>
                  <a:ext uri="{FF2B5EF4-FFF2-40B4-BE49-F238E27FC236}">
                    <a16:creationId xmlns="" xmlns:a16="http://schemas.microsoft.com/office/drawing/2014/main" id="{2AA9FA5B-0FBB-4689-A068-D04C2B5F7133}"/>
                  </a:ext>
                </a:extLst>
              </p:cNvPr>
              <p:cNvSpPr/>
              <p:nvPr/>
            </p:nvSpPr>
            <p:spPr>
              <a:xfrm>
                <a:off x="3699009" y="1788415"/>
                <a:ext cx="528723" cy="324000"/>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900" b="1" i="1" dirty="0">
                    <a:solidFill>
                      <a:srgbClr val="1A222D"/>
                    </a:solidFill>
                  </a:rPr>
                  <a:t>2014</a:t>
                </a:r>
              </a:p>
              <a:p>
                <a:pPr algn="ctr"/>
                <a:r>
                  <a:rPr lang="fr-MA" sz="900" b="1" i="1" dirty="0">
                    <a:solidFill>
                      <a:srgbClr val="1A222D"/>
                    </a:solidFill>
                  </a:rPr>
                  <a:t>2015</a:t>
                </a:r>
              </a:p>
            </p:txBody>
          </p:sp>
          <p:sp>
            <p:nvSpPr>
              <p:cNvPr id="88" name="Rectangle: Rounded Corners 87">
                <a:extLst>
                  <a:ext uri="{FF2B5EF4-FFF2-40B4-BE49-F238E27FC236}">
                    <a16:creationId xmlns="" xmlns:a16="http://schemas.microsoft.com/office/drawing/2014/main" id="{C947918F-BFE3-4567-8CBF-3FFB6792A90C}"/>
                  </a:ext>
                </a:extLst>
              </p:cNvPr>
              <p:cNvSpPr/>
              <p:nvPr/>
            </p:nvSpPr>
            <p:spPr>
              <a:xfrm>
                <a:off x="3701521" y="2380418"/>
                <a:ext cx="528723" cy="324000"/>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900" b="1" i="1" dirty="0">
                    <a:solidFill>
                      <a:srgbClr val="1A222D"/>
                    </a:solidFill>
                  </a:rPr>
                  <a:t>2014</a:t>
                </a:r>
              </a:p>
              <a:p>
                <a:pPr algn="ctr"/>
                <a:r>
                  <a:rPr lang="fr-MA" sz="900" b="1" i="1" dirty="0">
                    <a:solidFill>
                      <a:srgbClr val="1A222D"/>
                    </a:solidFill>
                  </a:rPr>
                  <a:t>2015</a:t>
                </a:r>
              </a:p>
            </p:txBody>
          </p:sp>
        </p:grpSp>
        <p:sp>
          <p:nvSpPr>
            <p:cNvPr id="83" name="Subtitle 2">
              <a:extLst>
                <a:ext uri="{FF2B5EF4-FFF2-40B4-BE49-F238E27FC236}">
                  <a16:creationId xmlns="" xmlns:a16="http://schemas.microsoft.com/office/drawing/2014/main" id="{A8805564-1285-4685-B252-B0460393FAC0}"/>
                </a:ext>
              </a:extLst>
            </p:cNvPr>
            <p:cNvSpPr/>
            <p:nvPr/>
          </p:nvSpPr>
          <p:spPr>
            <a:xfrm>
              <a:off x="3497770" y="3857924"/>
              <a:ext cx="2526177"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sp>
          <p:nvSpPr>
            <p:cNvPr id="84" name="Subtitle 2">
              <a:extLst>
                <a:ext uri="{FF2B5EF4-FFF2-40B4-BE49-F238E27FC236}">
                  <a16:creationId xmlns="" xmlns:a16="http://schemas.microsoft.com/office/drawing/2014/main" id="{036A709B-117C-4253-971E-C9DAADCEE48F}"/>
                </a:ext>
              </a:extLst>
            </p:cNvPr>
            <p:cNvSpPr/>
            <p:nvPr/>
          </p:nvSpPr>
          <p:spPr>
            <a:xfrm>
              <a:off x="3490954" y="4453906"/>
              <a:ext cx="2539809"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grpSp>
      <p:sp>
        <p:nvSpPr>
          <p:cNvPr id="89" name="Freeform: Shape 88">
            <a:extLst>
              <a:ext uri="{FF2B5EF4-FFF2-40B4-BE49-F238E27FC236}">
                <a16:creationId xmlns="" xmlns:a16="http://schemas.microsoft.com/office/drawing/2014/main" id="{434974EE-8401-4A3D-B7AB-F7AF7355368F}"/>
              </a:ext>
            </a:extLst>
          </p:cNvPr>
          <p:cNvSpPr/>
          <p:nvPr/>
        </p:nvSpPr>
        <p:spPr>
          <a:xfrm>
            <a:off x="3572245" y="5473181"/>
            <a:ext cx="3138558" cy="402521"/>
          </a:xfrm>
          <a:custGeom>
            <a:avLst/>
            <a:gdLst>
              <a:gd name="connsiteX0" fmla="*/ 67088 w 3138558"/>
              <a:gd name="connsiteY0" fmla="*/ 0 h 402521"/>
              <a:gd name="connsiteX1" fmla="*/ 3138558 w 3138558"/>
              <a:gd name="connsiteY1" fmla="*/ 0 h 402521"/>
              <a:gd name="connsiteX2" fmla="*/ 3138558 w 3138558"/>
              <a:gd name="connsiteY2" fmla="*/ 402521 h 402521"/>
              <a:gd name="connsiteX3" fmla="*/ 67088 w 3138558"/>
              <a:gd name="connsiteY3" fmla="*/ 402521 h 402521"/>
              <a:gd name="connsiteX4" fmla="*/ 0 w 3138558"/>
              <a:gd name="connsiteY4" fmla="*/ 335433 h 402521"/>
              <a:gd name="connsiteX5" fmla="*/ 0 w 3138558"/>
              <a:gd name="connsiteY5" fmla="*/ 67088 h 402521"/>
              <a:gd name="connsiteX6" fmla="*/ 67088 w 3138558"/>
              <a:gd name="connsiteY6" fmla="*/ 0 h 402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8558" h="402521">
                <a:moveTo>
                  <a:pt x="67088" y="0"/>
                </a:moveTo>
                <a:lnTo>
                  <a:pt x="3138558" y="0"/>
                </a:lnTo>
                <a:lnTo>
                  <a:pt x="3138558" y="402521"/>
                </a:lnTo>
                <a:lnTo>
                  <a:pt x="67088" y="402521"/>
                </a:lnTo>
                <a:cubicBezTo>
                  <a:pt x="30036" y="402521"/>
                  <a:pt x="0" y="372485"/>
                  <a:pt x="0" y="335433"/>
                </a:cubicBezTo>
                <a:lnTo>
                  <a:pt x="0" y="67088"/>
                </a:lnTo>
                <a:cubicBezTo>
                  <a:pt x="0" y="30036"/>
                  <a:pt x="30036" y="0"/>
                  <a:pt x="67088" y="0"/>
                </a:cubicBezTo>
                <a:close/>
              </a:path>
            </a:pathLst>
          </a:custGeom>
          <a:noFill/>
          <a:ln>
            <a:noFill/>
          </a:ln>
        </p:spPr>
        <p:style>
          <a:lnRef idx="2">
            <a:schemeClr val="dk1">
              <a:shade val="50000"/>
            </a:schemeClr>
          </a:lnRef>
          <a:fillRef idx="1">
            <a:schemeClr val="dk1"/>
          </a:fillRef>
          <a:effectRef idx="0">
            <a:schemeClr val="dk1"/>
          </a:effectRef>
          <a:fontRef idx="minor">
            <a:schemeClr val="lt1"/>
          </a:fontRef>
        </p:style>
        <p:txBody>
          <a:bodyPr wrap="square" rtlCol="0" anchor="ctr">
            <a:noAutofit/>
          </a:bodyPr>
          <a:lstStyle/>
          <a:p>
            <a:pPr algn="ctr" rtl="1">
              <a:lnSpc>
                <a:spcPct val="107000"/>
              </a:lnSpc>
              <a:spcAft>
                <a:spcPts val="684"/>
              </a:spcAft>
              <a:buSzPct val="150000"/>
            </a:pPr>
            <a:r>
              <a:rPr lang="ar-MA" sz="2400" b="1" dirty="0">
                <a:solidFill>
                  <a:schemeClr val="bg1"/>
                </a:solidFill>
                <a:latin typeface="Mothanna" panose="02000503000000000000" pitchFamily="2" charset="-78"/>
                <a:cs typeface="Mothanna" panose="02000503000000000000" pitchFamily="2" charset="-78"/>
              </a:rPr>
              <a:t>خبـرات العمـل</a:t>
            </a:r>
          </a:p>
        </p:txBody>
      </p:sp>
      <p:grpSp>
        <p:nvGrpSpPr>
          <p:cNvPr id="90" name="Group 89">
            <a:extLst>
              <a:ext uri="{FF2B5EF4-FFF2-40B4-BE49-F238E27FC236}">
                <a16:creationId xmlns="" xmlns:a16="http://schemas.microsoft.com/office/drawing/2014/main" id="{DD5ED3D9-D8C5-4C49-B17F-9016887E0161}"/>
              </a:ext>
            </a:extLst>
          </p:cNvPr>
          <p:cNvGrpSpPr/>
          <p:nvPr/>
        </p:nvGrpSpPr>
        <p:grpSpPr>
          <a:xfrm>
            <a:off x="3550311" y="5971755"/>
            <a:ext cx="3175100" cy="2322733"/>
            <a:chOff x="-507770" y="6600311"/>
            <a:chExt cx="3833509" cy="2322733"/>
          </a:xfrm>
        </p:grpSpPr>
        <p:sp>
          <p:nvSpPr>
            <p:cNvPr id="91" name="Subtitle 2">
              <a:extLst>
                <a:ext uri="{FF2B5EF4-FFF2-40B4-BE49-F238E27FC236}">
                  <a16:creationId xmlns="" xmlns:a16="http://schemas.microsoft.com/office/drawing/2014/main" id="{2947D5FF-C086-472D-B510-C663D245A642}"/>
                </a:ext>
              </a:extLst>
            </p:cNvPr>
            <p:cNvSpPr/>
            <p:nvPr/>
          </p:nvSpPr>
          <p:spPr>
            <a:xfrm>
              <a:off x="-291576" y="6600311"/>
              <a:ext cx="3617315" cy="865103"/>
            </a:xfrm>
            <a:prstGeom prst="rect">
              <a:avLst/>
            </a:prstGeom>
            <a:noFill/>
            <a:ln cap="flat">
              <a:noFill/>
              <a:prstDash val="solid"/>
            </a:ln>
          </p:spPr>
          <p:txBody>
            <a:bodyPr vert="horz" wrap="square" lIns="78226" tIns="39113" rIns="78226" bIns="39113" anchor="t" anchorCtr="0" compatLnSpc="0">
              <a:noAutofit/>
            </a:bodyPr>
            <a:lstStyle/>
            <a:p>
              <a:pPr marL="171450" indent="-171450" algn="r" rtl="1">
                <a:buFont typeface="Wingdings" panose="05000000000000000000" pitchFamily="2" charset="2"/>
                <a:buChar char="§"/>
              </a:pPr>
              <a:r>
                <a:rPr lang="fr-FR" sz="1050" b="1" dirty="0">
                  <a:solidFill>
                    <a:schemeClr val="bg1"/>
                  </a:solidFill>
                  <a:latin typeface="Mothanna" panose="02000503000000000000" pitchFamily="2" charset="-78"/>
                  <a:ea typeface="Times New Roman" panose="02020603050405020304" pitchFamily="18" charset="0"/>
                  <a:cs typeface="Mothanna" panose="02000503000000000000" pitchFamily="2" charset="-78"/>
                </a:rPr>
                <a:t>|</a:t>
              </a:r>
              <a:r>
                <a:rPr lang="ar-MA" sz="1050" b="1" dirty="0">
                  <a:solidFill>
                    <a:schemeClr val="bg1"/>
                  </a:solidFill>
                  <a:latin typeface="Mothanna" panose="02000503000000000000" pitchFamily="2" charset="-78"/>
                  <a:ea typeface="Times New Roman" panose="02020603050405020304" pitchFamily="18" charset="0"/>
                  <a:cs typeface="Mothanna" panose="02000503000000000000" pitchFamily="2" charset="-78"/>
                </a:rPr>
                <a:t>إسم الشركة</a:t>
              </a:r>
              <a:r>
                <a:rPr lang="fr-MA" sz="1050" b="1" dirty="0">
                  <a:solidFill>
                    <a:schemeClr val="bg1"/>
                  </a:solidFill>
                  <a:ea typeface="Times New Roman" panose="02020603050405020304" pitchFamily="18" charset="0"/>
                  <a:cs typeface="Mothanna" panose="02000503000000000000" pitchFamily="2" charset="-78"/>
                </a:rPr>
                <a:t> </a:t>
              </a:r>
              <a:r>
                <a:rPr lang="fr-MA" sz="1050" dirty="0">
                  <a:solidFill>
                    <a:schemeClr val="bg1"/>
                  </a:solidFill>
                  <a:ea typeface="Times New Roman" panose="02020603050405020304" pitchFamily="18" charset="0"/>
                  <a:cs typeface="Mothanna" panose="02000503000000000000" pitchFamily="2" charset="-78"/>
                </a:rPr>
                <a:t>/</a:t>
              </a:r>
              <a:r>
                <a:rPr lang="fr-MA" sz="1050" b="1" dirty="0">
                  <a:solidFill>
                    <a:schemeClr val="bg1"/>
                  </a:solidFill>
                  <a:ea typeface="Times New Roman" panose="02020603050405020304" pitchFamily="18" charset="0"/>
                  <a:cs typeface="Mothanna" panose="02000503000000000000" pitchFamily="2" charset="-78"/>
                </a:rPr>
                <a:t> </a:t>
              </a:r>
              <a:r>
                <a:rPr lang="ar-MA" sz="1050" b="1" dirty="0">
                  <a:solidFill>
                    <a:schemeClr val="bg1"/>
                  </a:solidFill>
                  <a:latin typeface="Mothanna" panose="02000503000000000000" pitchFamily="2" charset="-78"/>
                  <a:ea typeface="Times New Roman" panose="02020603050405020304" pitchFamily="18" charset="0"/>
                  <a:cs typeface="Mothanna" panose="02000503000000000000" pitchFamily="2" charset="-78"/>
                </a:rPr>
                <a:t>شهر 2017 – شهر 2017</a:t>
              </a:r>
              <a:endParaRPr lang="fr-FR" sz="1050" b="1" dirty="0">
                <a:solidFill>
                  <a:schemeClr val="bg1"/>
                </a:solidFill>
                <a:latin typeface="Mothanna" panose="02000503000000000000" pitchFamily="2" charset="-78"/>
                <a:ea typeface="Tahoma" panose="020B0604030504040204" pitchFamily="34" charset="0"/>
                <a:cs typeface="Mothanna" panose="02000503000000000000" pitchFamily="2" charset="-78"/>
              </a:endParaRPr>
            </a:p>
            <a:p>
              <a:pPr algn="r" rtl="1"/>
              <a:r>
                <a:rPr lang="ar-MA" sz="1050" dirty="0">
                  <a:solidFill>
                    <a:schemeClr val="bg1"/>
                  </a:solidFill>
                  <a:latin typeface="Mothanna" panose="02000503000000000000" pitchFamily="2" charset="-78"/>
                  <a:ea typeface="Times New Roman" panose="02020603050405020304" pitchFamily="18" charset="0"/>
                  <a:cs typeface="Mothanna" panose="02000503000000000000" pitchFamily="2" charset="-78"/>
                </a:rPr>
                <a:t>مصمم جرافيك: وصف بعض المهام التي كنت تنجزها في هذا المنصب.</a:t>
              </a:r>
            </a:p>
            <a:p>
              <a:pPr marL="180975" algn="r" rtl="1"/>
              <a:r>
                <a:rPr lang="ar-MA" sz="1050" dirty="0">
                  <a:solidFill>
                    <a:schemeClr val="bg1"/>
                  </a:solidFill>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p>
            <a:p>
              <a:pPr marL="180975" algn="r" rtl="1"/>
              <a:r>
                <a:rPr lang="ar-MA" sz="1050" dirty="0">
                  <a:solidFill>
                    <a:schemeClr val="bg1"/>
                  </a:solidFill>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endParaRPr lang="fr-FR" sz="1050" dirty="0">
                <a:solidFill>
                  <a:schemeClr val="bg1"/>
                </a:solidFill>
                <a:latin typeface="Mothanna" panose="02000503000000000000" pitchFamily="2" charset="-78"/>
                <a:ea typeface="Times New Roman" panose="02020603050405020304" pitchFamily="18" charset="0"/>
                <a:cs typeface="Mothanna" panose="02000503000000000000" pitchFamily="2" charset="-78"/>
              </a:endParaRPr>
            </a:p>
          </p:txBody>
        </p:sp>
        <p:sp>
          <p:nvSpPr>
            <p:cNvPr id="92" name="Subtitle 2">
              <a:extLst>
                <a:ext uri="{FF2B5EF4-FFF2-40B4-BE49-F238E27FC236}">
                  <a16:creationId xmlns="" xmlns:a16="http://schemas.microsoft.com/office/drawing/2014/main" id="{A09E5DF6-5FDC-4CB3-A52A-2B775BC20AB1}"/>
                </a:ext>
              </a:extLst>
            </p:cNvPr>
            <p:cNvSpPr/>
            <p:nvPr/>
          </p:nvSpPr>
          <p:spPr>
            <a:xfrm>
              <a:off x="-507770" y="7795690"/>
              <a:ext cx="3833508" cy="1127354"/>
            </a:xfrm>
            <a:prstGeom prst="rect">
              <a:avLst/>
            </a:prstGeom>
            <a:noFill/>
            <a:ln cap="flat">
              <a:noFill/>
              <a:prstDash val="solid"/>
            </a:ln>
          </p:spPr>
          <p:txBody>
            <a:bodyPr vert="horz" wrap="square" lIns="78226" tIns="39113" rIns="78226" bIns="39113" anchor="t" anchorCtr="0" compatLnSpc="0">
              <a:spAutoFit/>
            </a:bodyPr>
            <a:lstStyle/>
            <a:p>
              <a:pPr marL="171450" indent="-171450" algn="r" rtl="1">
                <a:buFont typeface="Wingdings" panose="05000000000000000000" pitchFamily="2" charset="2"/>
                <a:buChar char="§"/>
              </a:pPr>
              <a:r>
                <a:rPr lang="fr-FR" sz="1050" b="1" dirty="0">
                  <a:solidFill>
                    <a:schemeClr val="bg1"/>
                  </a:solidFill>
                  <a:latin typeface="Mothanna" panose="02000503000000000000" pitchFamily="2" charset="-78"/>
                  <a:ea typeface="Times New Roman" panose="02020603050405020304" pitchFamily="18" charset="0"/>
                  <a:cs typeface="Mothanna" panose="02000503000000000000" pitchFamily="2" charset="-78"/>
                </a:rPr>
                <a:t>|</a:t>
              </a:r>
              <a:r>
                <a:rPr lang="ar-MA" sz="1050" b="1" dirty="0">
                  <a:solidFill>
                    <a:schemeClr val="bg1"/>
                  </a:solidFill>
                  <a:latin typeface="Mothanna" panose="02000503000000000000" pitchFamily="2" charset="-78"/>
                  <a:ea typeface="Times New Roman" panose="02020603050405020304" pitchFamily="18" charset="0"/>
                  <a:cs typeface="Mothanna" panose="02000503000000000000" pitchFamily="2" charset="-78"/>
                </a:rPr>
                <a:t>إسم الشركة</a:t>
              </a:r>
              <a:r>
                <a:rPr lang="fr-MA" sz="1050" b="1" dirty="0">
                  <a:solidFill>
                    <a:schemeClr val="bg1"/>
                  </a:solidFill>
                  <a:ea typeface="Times New Roman" panose="02020603050405020304" pitchFamily="18" charset="0"/>
                  <a:cs typeface="Mothanna" panose="02000503000000000000" pitchFamily="2" charset="-78"/>
                </a:rPr>
                <a:t> </a:t>
              </a:r>
              <a:r>
                <a:rPr lang="fr-MA" sz="1050" dirty="0">
                  <a:solidFill>
                    <a:schemeClr val="bg1"/>
                  </a:solidFill>
                  <a:ea typeface="Times New Roman" panose="02020603050405020304" pitchFamily="18" charset="0"/>
                  <a:cs typeface="Mothanna" panose="02000503000000000000" pitchFamily="2" charset="-78"/>
                </a:rPr>
                <a:t>/</a:t>
              </a:r>
              <a:r>
                <a:rPr lang="fr-MA" sz="1050" b="1" dirty="0">
                  <a:solidFill>
                    <a:schemeClr val="bg1"/>
                  </a:solidFill>
                  <a:ea typeface="Times New Roman" panose="02020603050405020304" pitchFamily="18" charset="0"/>
                  <a:cs typeface="Mothanna" panose="02000503000000000000" pitchFamily="2" charset="-78"/>
                </a:rPr>
                <a:t> </a:t>
              </a:r>
              <a:r>
                <a:rPr lang="ar-MA" sz="1050" b="1" dirty="0">
                  <a:solidFill>
                    <a:schemeClr val="bg1"/>
                  </a:solidFill>
                  <a:latin typeface="Mothanna" panose="02000503000000000000" pitchFamily="2" charset="-78"/>
                  <a:ea typeface="Times New Roman" panose="02020603050405020304" pitchFamily="18" charset="0"/>
                  <a:cs typeface="Mothanna" panose="02000503000000000000" pitchFamily="2" charset="-78"/>
                </a:rPr>
                <a:t>شهر 2017 – شهر 2017</a:t>
              </a:r>
              <a:endParaRPr lang="fr-FR" sz="1050" b="1" dirty="0">
                <a:solidFill>
                  <a:schemeClr val="bg1"/>
                </a:solidFill>
                <a:latin typeface="Mothanna" panose="02000503000000000000" pitchFamily="2" charset="-78"/>
                <a:ea typeface="Tahoma" panose="020B0604030504040204" pitchFamily="34" charset="0"/>
                <a:cs typeface="Mothanna" panose="02000503000000000000" pitchFamily="2" charset="-78"/>
              </a:endParaRPr>
            </a:p>
            <a:p>
              <a:pPr algn="r" rtl="1"/>
              <a:r>
                <a:rPr lang="ar-MA" sz="1050" dirty="0">
                  <a:solidFill>
                    <a:schemeClr val="bg1"/>
                  </a:solidFill>
                  <a:latin typeface="Mothanna" panose="02000503000000000000" pitchFamily="2" charset="-78"/>
                  <a:ea typeface="Times New Roman" panose="02020603050405020304" pitchFamily="18" charset="0"/>
                  <a:cs typeface="Mothanna" panose="02000503000000000000" pitchFamily="2" charset="-78"/>
                </a:rPr>
                <a:t>مصمم جرافيك: وصف بعض المهام التي كنت تنجزها في هذا المنصب.</a:t>
              </a:r>
            </a:p>
            <a:p>
              <a:pPr marL="180975" algn="r" rtl="1"/>
              <a:r>
                <a:rPr lang="ar-MA" sz="1050" dirty="0">
                  <a:solidFill>
                    <a:schemeClr val="bg1"/>
                  </a:solidFill>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p>
            <a:p>
              <a:pPr marL="180975" algn="r" rtl="1"/>
              <a:r>
                <a:rPr lang="ar-MA" sz="1050" dirty="0">
                  <a:solidFill>
                    <a:schemeClr val="bg1"/>
                  </a:solidFill>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endParaRPr lang="fr-FR" sz="1050" dirty="0">
                <a:solidFill>
                  <a:schemeClr val="bg1"/>
                </a:solidFill>
                <a:latin typeface="Mothanna" panose="02000503000000000000" pitchFamily="2" charset="-78"/>
                <a:ea typeface="Times New Roman" panose="02020603050405020304" pitchFamily="18" charset="0"/>
                <a:cs typeface="Mothanna" panose="02000503000000000000" pitchFamily="2" charset="-78"/>
              </a:endParaRPr>
            </a:p>
          </p:txBody>
        </p:sp>
      </p:grpSp>
      <p:sp>
        <p:nvSpPr>
          <p:cNvPr id="93" name="Rectangle: Rounded Corners 92">
            <a:extLst>
              <a:ext uri="{FF2B5EF4-FFF2-40B4-BE49-F238E27FC236}">
                <a16:creationId xmlns="" xmlns:a16="http://schemas.microsoft.com/office/drawing/2014/main" id="{178F3FA2-0BB8-4724-96A3-337B50A01A34}"/>
              </a:ext>
            </a:extLst>
          </p:cNvPr>
          <p:cNvSpPr/>
          <p:nvPr/>
        </p:nvSpPr>
        <p:spPr>
          <a:xfrm>
            <a:off x="3609094" y="8756258"/>
            <a:ext cx="3161711" cy="324000"/>
          </a:xfrm>
          <a:prstGeom prst="round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ctr" rtl="1">
              <a:lnSpc>
                <a:spcPct val="107000"/>
              </a:lnSpc>
              <a:spcAft>
                <a:spcPts val="684"/>
              </a:spcAft>
              <a:buSzPct val="150000"/>
            </a:pPr>
            <a:r>
              <a:rPr lang="ar-DZ" sz="2400" b="1" dirty="0">
                <a:solidFill>
                  <a:srgbClr val="1A222D"/>
                </a:solidFill>
                <a:latin typeface="Mothanna" panose="02000503000000000000" pitchFamily="2" charset="-78"/>
                <a:cs typeface="Mothanna" panose="02000503000000000000" pitchFamily="2" charset="-78"/>
              </a:rPr>
              <a:t>الإنجـازات</a:t>
            </a:r>
            <a:endParaRPr lang="ar-MA" sz="2400" b="1" dirty="0">
              <a:solidFill>
                <a:srgbClr val="1A222D"/>
              </a:solidFill>
              <a:latin typeface="Mothanna" panose="02000503000000000000" pitchFamily="2" charset="-78"/>
              <a:cs typeface="Mothanna" panose="02000503000000000000" pitchFamily="2" charset="-78"/>
            </a:endParaRPr>
          </a:p>
        </p:txBody>
      </p:sp>
      <p:sp>
        <p:nvSpPr>
          <p:cNvPr id="94" name="Subtitle 2">
            <a:extLst>
              <a:ext uri="{FF2B5EF4-FFF2-40B4-BE49-F238E27FC236}">
                <a16:creationId xmlns="" xmlns:a16="http://schemas.microsoft.com/office/drawing/2014/main" id="{DC97D150-6F97-4E9A-9203-F26E28B9899C}"/>
              </a:ext>
            </a:extLst>
          </p:cNvPr>
          <p:cNvSpPr/>
          <p:nvPr/>
        </p:nvSpPr>
        <p:spPr>
          <a:xfrm>
            <a:off x="3609094" y="9242917"/>
            <a:ext cx="3113895" cy="489230"/>
          </a:xfrm>
          <a:prstGeom prst="rect">
            <a:avLst/>
          </a:prstGeom>
          <a:noFill/>
          <a:ln cap="flat">
            <a:noFill/>
            <a:prstDash val="solid"/>
          </a:ln>
        </p:spPr>
        <p:txBody>
          <a:bodyPr vert="horz" wrap="square" lIns="78226" tIns="39113" rIns="78226" bIns="39113" anchor="t" anchorCtr="0" compatLnSpc="0">
            <a:spAutoFit/>
          </a:bodyPr>
          <a:lstStyle/>
          <a:p>
            <a:pPr algn="r" rtl="1"/>
            <a:r>
              <a:rPr lang="ar-DZ" sz="1027" b="1" dirty="0">
                <a:solidFill>
                  <a:srgbClr val="1A222D"/>
                </a:solidFill>
                <a:latin typeface="Mothanna" panose="02000503000000000000" pitchFamily="2" charset="-78"/>
                <a:ea typeface="Times New Roman" panose="02020603050405020304" pitchFamily="18" charset="0"/>
                <a:cs typeface="Mothanna" panose="02000503000000000000" pitchFamily="2" charset="-78"/>
              </a:rPr>
              <a:t>25-11-2018</a:t>
            </a:r>
            <a:endParaRPr lang="fr-FR" sz="1027" b="1" dirty="0">
              <a:solidFill>
                <a:srgbClr val="1A222D"/>
              </a:solidFill>
              <a:latin typeface="Mothanna" panose="02000503000000000000" pitchFamily="2" charset="-78"/>
              <a:ea typeface="Tahoma" panose="020B0604030504040204" pitchFamily="34" charset="0"/>
              <a:cs typeface="Mothanna" panose="02000503000000000000" pitchFamily="2" charset="-78"/>
            </a:endParaRPr>
          </a:p>
          <a:p>
            <a:pPr marL="73338" indent="-73338" algn="r" rtl="1"/>
            <a:r>
              <a:rPr lang="ar-DZ" sz="1027" dirty="0">
                <a:solidFill>
                  <a:srgbClr val="1A222D"/>
                </a:solidFill>
                <a:latin typeface="Mothanna" panose="02000503000000000000" pitchFamily="2" charset="-78"/>
                <a:ea typeface="Times New Roman" panose="02020603050405020304" pitchFamily="18" charset="0"/>
                <a:cs typeface="Mothanna" panose="02000503000000000000" pitchFamily="2" charset="-78"/>
              </a:rPr>
              <a:t>مشروع ,,,,,,, </a:t>
            </a:r>
            <a:r>
              <a:rPr lang="ar-MA" sz="1027" dirty="0">
                <a:solidFill>
                  <a:srgbClr val="1A222D"/>
                </a:solidFill>
                <a:latin typeface="Mothanna" panose="02000503000000000000" pitchFamily="2" charset="-78"/>
                <a:ea typeface="Times New Roman" panose="02020603050405020304" pitchFamily="18" charset="0"/>
                <a:cs typeface="Mothanna" panose="02000503000000000000" pitchFamily="2" charset="-78"/>
              </a:rPr>
              <a:t>:</a:t>
            </a:r>
            <a:r>
              <a:rPr lang="ar-DZ" sz="1027" dirty="0">
                <a:solidFill>
                  <a:srgbClr val="1A222D"/>
                </a:solidFill>
                <a:latin typeface="Mothanna" panose="02000503000000000000" pitchFamily="2" charset="-78"/>
                <a:ea typeface="Times New Roman" panose="02020603050405020304" pitchFamily="18" charset="0"/>
                <a:cs typeface="Mothanna" panose="02000503000000000000" pitchFamily="2" charset="-78"/>
              </a:rPr>
              <a:t> ,,,,,,,,,,,,,,,,,,,,,,,,,,,,,,,,,,,,,,,,,,,,,,,,</a:t>
            </a:r>
            <a:endParaRPr lang="ar-MA" sz="1027" dirty="0">
              <a:solidFill>
                <a:srgbClr val="1A222D"/>
              </a:solidFill>
              <a:latin typeface="Mothanna" panose="02000503000000000000" pitchFamily="2" charset="-78"/>
              <a:ea typeface="Times New Roman" panose="02020603050405020304" pitchFamily="18" charset="0"/>
              <a:cs typeface="Mothanna" panose="02000503000000000000" pitchFamily="2" charset="-78"/>
            </a:endParaRPr>
          </a:p>
        </p:txBody>
      </p:sp>
      <p:sp>
        <p:nvSpPr>
          <p:cNvPr id="95" name="Freeform: Shape 94">
            <a:extLst>
              <a:ext uri="{FF2B5EF4-FFF2-40B4-BE49-F238E27FC236}">
                <a16:creationId xmlns="" xmlns:a16="http://schemas.microsoft.com/office/drawing/2014/main" id="{EF6351DA-DD75-4FF2-93B9-FA1DF7FFFE92}"/>
              </a:ext>
            </a:extLst>
          </p:cNvPr>
          <p:cNvSpPr/>
          <p:nvPr/>
        </p:nvSpPr>
        <p:spPr>
          <a:xfrm>
            <a:off x="54281" y="2601304"/>
            <a:ext cx="3328530" cy="402521"/>
          </a:xfrm>
          <a:custGeom>
            <a:avLst/>
            <a:gdLst>
              <a:gd name="connsiteX0" fmla="*/ 67088 w 3138558"/>
              <a:gd name="connsiteY0" fmla="*/ 0 h 402521"/>
              <a:gd name="connsiteX1" fmla="*/ 3138558 w 3138558"/>
              <a:gd name="connsiteY1" fmla="*/ 0 h 402521"/>
              <a:gd name="connsiteX2" fmla="*/ 3138558 w 3138558"/>
              <a:gd name="connsiteY2" fmla="*/ 402521 h 402521"/>
              <a:gd name="connsiteX3" fmla="*/ 67088 w 3138558"/>
              <a:gd name="connsiteY3" fmla="*/ 402521 h 402521"/>
              <a:gd name="connsiteX4" fmla="*/ 0 w 3138558"/>
              <a:gd name="connsiteY4" fmla="*/ 335433 h 402521"/>
              <a:gd name="connsiteX5" fmla="*/ 0 w 3138558"/>
              <a:gd name="connsiteY5" fmla="*/ 67088 h 402521"/>
              <a:gd name="connsiteX6" fmla="*/ 67088 w 3138558"/>
              <a:gd name="connsiteY6" fmla="*/ 0 h 402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8558" h="402521">
                <a:moveTo>
                  <a:pt x="67088" y="0"/>
                </a:moveTo>
                <a:lnTo>
                  <a:pt x="3138558" y="0"/>
                </a:lnTo>
                <a:lnTo>
                  <a:pt x="3138558" y="402521"/>
                </a:lnTo>
                <a:lnTo>
                  <a:pt x="67088" y="402521"/>
                </a:lnTo>
                <a:cubicBezTo>
                  <a:pt x="30036" y="402521"/>
                  <a:pt x="0" y="372485"/>
                  <a:pt x="0" y="335433"/>
                </a:cubicBezTo>
                <a:lnTo>
                  <a:pt x="0" y="67088"/>
                </a:lnTo>
                <a:cubicBezTo>
                  <a:pt x="0" y="30036"/>
                  <a:pt x="30036" y="0"/>
                  <a:pt x="67088" y="0"/>
                </a:cubicBezTo>
                <a:close/>
              </a:path>
            </a:pathLst>
          </a:custGeom>
          <a:noFill/>
          <a:ln>
            <a:noFill/>
          </a:ln>
        </p:spPr>
        <p:style>
          <a:lnRef idx="2">
            <a:schemeClr val="dk1">
              <a:shade val="50000"/>
            </a:schemeClr>
          </a:lnRef>
          <a:fillRef idx="1">
            <a:schemeClr val="dk1"/>
          </a:fillRef>
          <a:effectRef idx="0">
            <a:schemeClr val="dk1"/>
          </a:effectRef>
          <a:fontRef idx="minor">
            <a:schemeClr val="lt1"/>
          </a:fontRef>
        </p:style>
        <p:txBody>
          <a:bodyPr wrap="square" rtlCol="0" anchor="ctr">
            <a:noAutofit/>
          </a:bodyPr>
          <a:lstStyle/>
          <a:p>
            <a:pPr algn="ctr" rtl="1">
              <a:lnSpc>
                <a:spcPct val="107000"/>
              </a:lnSpc>
              <a:spcAft>
                <a:spcPts val="684"/>
              </a:spcAft>
              <a:buSzPct val="150000"/>
            </a:pPr>
            <a:r>
              <a:rPr lang="ar-MA" sz="24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اللغـات</a:t>
            </a:r>
          </a:p>
        </p:txBody>
      </p:sp>
      <p:sp>
        <p:nvSpPr>
          <p:cNvPr id="97" name="Rectangle: Rounded Corners 96">
            <a:extLst>
              <a:ext uri="{FF2B5EF4-FFF2-40B4-BE49-F238E27FC236}">
                <a16:creationId xmlns="" xmlns:a16="http://schemas.microsoft.com/office/drawing/2014/main" id="{45473BB4-F6A1-4F7B-AAAA-1E7A38AD3B7C}"/>
              </a:ext>
            </a:extLst>
          </p:cNvPr>
          <p:cNvSpPr/>
          <p:nvPr/>
        </p:nvSpPr>
        <p:spPr>
          <a:xfrm>
            <a:off x="0" y="5531791"/>
            <a:ext cx="3437362" cy="287567"/>
          </a:xfrm>
          <a:prstGeom prst="round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ctr" rtl="1">
              <a:lnSpc>
                <a:spcPct val="107000"/>
              </a:lnSpc>
              <a:spcAft>
                <a:spcPts val="684"/>
              </a:spcAft>
              <a:buSzPct val="150000"/>
            </a:pPr>
            <a:r>
              <a:rPr lang="ar-MA" sz="2400" b="1" dirty="0">
                <a:solidFill>
                  <a:srgbClr val="1A222D"/>
                </a:solidFill>
                <a:latin typeface="Mothanna" panose="02000503000000000000" pitchFamily="2" charset="-78"/>
                <a:cs typeface="Mothanna" panose="02000503000000000000" pitchFamily="2" charset="-78"/>
              </a:rPr>
              <a:t>المه</a:t>
            </a:r>
            <a:r>
              <a:rPr lang="ar-DZ" sz="2400" b="1" dirty="0">
                <a:solidFill>
                  <a:srgbClr val="1A222D"/>
                </a:solidFill>
                <a:latin typeface="Mothanna" panose="02000503000000000000" pitchFamily="2" charset="-78"/>
                <a:cs typeface="Mothanna" panose="02000503000000000000" pitchFamily="2" charset="-78"/>
              </a:rPr>
              <a:t>ــ</a:t>
            </a:r>
            <a:r>
              <a:rPr lang="ar-MA" sz="2400" b="1" dirty="0">
                <a:solidFill>
                  <a:srgbClr val="1A222D"/>
                </a:solidFill>
                <a:latin typeface="Mothanna" panose="02000503000000000000" pitchFamily="2" charset="-78"/>
                <a:cs typeface="Mothanna" panose="02000503000000000000" pitchFamily="2" charset="-78"/>
              </a:rPr>
              <a:t>ارات</a:t>
            </a:r>
            <a:r>
              <a:rPr lang="fr-FR" sz="2400" b="1" dirty="0">
                <a:solidFill>
                  <a:srgbClr val="1A222D"/>
                </a:solidFill>
                <a:latin typeface="Mothanna" panose="02000503000000000000" pitchFamily="2" charset="-78"/>
                <a:cs typeface="Mothanna" panose="02000503000000000000" pitchFamily="2" charset="-78"/>
              </a:rPr>
              <a:t> </a:t>
            </a:r>
          </a:p>
        </p:txBody>
      </p:sp>
      <p:sp>
        <p:nvSpPr>
          <p:cNvPr id="106" name="Rectangle: Rounded Corners 105">
            <a:extLst>
              <a:ext uri="{FF2B5EF4-FFF2-40B4-BE49-F238E27FC236}">
                <a16:creationId xmlns="" xmlns:a16="http://schemas.microsoft.com/office/drawing/2014/main" id="{3863A7C6-B47A-42F4-9B61-28F865EEBAFD}"/>
              </a:ext>
            </a:extLst>
          </p:cNvPr>
          <p:cNvSpPr/>
          <p:nvPr/>
        </p:nvSpPr>
        <p:spPr>
          <a:xfrm>
            <a:off x="0" y="8715546"/>
            <a:ext cx="3437362" cy="324000"/>
          </a:xfrm>
          <a:prstGeom prst="round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ctr" rtl="1">
              <a:lnSpc>
                <a:spcPct val="107000"/>
              </a:lnSpc>
              <a:spcAft>
                <a:spcPts val="684"/>
              </a:spcAft>
              <a:buSzPct val="150000"/>
            </a:pPr>
            <a:r>
              <a:rPr lang="ar-MA" sz="1800" b="1" dirty="0">
                <a:solidFill>
                  <a:schemeClr val="bg1"/>
                </a:solidFill>
                <a:latin typeface="Mothanna" panose="02000503000000000000" pitchFamily="2" charset="-78"/>
                <a:cs typeface="Mothanna" panose="02000503000000000000" pitchFamily="2" charset="-78"/>
              </a:rPr>
              <a:t>الإهتمامـات والهوايـات</a:t>
            </a:r>
            <a:endParaRPr lang="fr-FR" sz="1800" b="1" dirty="0">
              <a:solidFill>
                <a:schemeClr val="bg1"/>
              </a:solidFill>
              <a:latin typeface="Mothanna" panose="02000503000000000000" pitchFamily="2" charset="-78"/>
              <a:cs typeface="Mothanna" panose="02000503000000000000" pitchFamily="2" charset="-78"/>
            </a:endParaRPr>
          </a:p>
        </p:txBody>
      </p:sp>
      <p:graphicFrame>
        <p:nvGraphicFramePr>
          <p:cNvPr id="107" name="Table 106">
            <a:extLst>
              <a:ext uri="{FF2B5EF4-FFF2-40B4-BE49-F238E27FC236}">
                <a16:creationId xmlns="" xmlns:a16="http://schemas.microsoft.com/office/drawing/2014/main" id="{52200FF1-8F1D-4371-94B1-8098DBFB804F}"/>
              </a:ext>
            </a:extLst>
          </p:cNvPr>
          <p:cNvGraphicFramePr>
            <a:graphicFrameLocks noGrp="1"/>
          </p:cNvGraphicFramePr>
          <p:nvPr>
            <p:extLst/>
          </p:nvPr>
        </p:nvGraphicFramePr>
        <p:xfrm>
          <a:off x="1085327" y="9164373"/>
          <a:ext cx="1931918" cy="640074"/>
        </p:xfrm>
        <a:graphic>
          <a:graphicData uri="http://schemas.openxmlformats.org/drawingml/2006/table">
            <a:tbl>
              <a:tblPr firstRow="1" bandRow="1">
                <a:tableStyleId>{5C22544A-7EE6-4342-B048-85BDC9FD1C3A}</a:tableStyleId>
              </a:tblPr>
              <a:tblGrid>
                <a:gridCol w="1931918">
                  <a:extLst>
                    <a:ext uri="{9D8B030D-6E8A-4147-A177-3AD203B41FA5}">
                      <a16:colId xmlns="" xmlns:a16="http://schemas.microsoft.com/office/drawing/2014/main" val="1372251140"/>
                    </a:ext>
                  </a:extLst>
                </a:gridCol>
              </a:tblGrid>
              <a:tr h="265687">
                <a:tc>
                  <a:txBody>
                    <a:bodyPr/>
                    <a:lstStyle/>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الق</a:t>
                      </a:r>
                      <a:r>
                        <a:rPr lang="ar-DZ" sz="941" b="1" kern="1200" dirty="0">
                          <a:solidFill>
                            <a:schemeClr val="bg1"/>
                          </a:solidFill>
                          <a:latin typeface="Mothanna" panose="02000503000000000000" pitchFamily="2" charset="-78"/>
                          <a:ea typeface="+mn-ea"/>
                          <a:cs typeface="Mothanna" panose="02000503000000000000" pitchFamily="2" charset="-78"/>
                        </a:rPr>
                        <a:t>ـ</a:t>
                      </a:r>
                      <a:r>
                        <a:rPr lang="ar-MA" sz="941" b="1" kern="1200" dirty="0">
                          <a:solidFill>
                            <a:schemeClr val="bg1"/>
                          </a:solidFill>
                          <a:latin typeface="Mothanna" panose="02000503000000000000" pitchFamily="2" charset="-78"/>
                          <a:ea typeface="+mn-ea"/>
                          <a:cs typeface="Mothanna" panose="02000503000000000000" pitchFamily="2" charset="-78"/>
                        </a:rPr>
                        <a:t>راءة</a:t>
                      </a:r>
                    </a:p>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الرياضـة</a:t>
                      </a:r>
                    </a:p>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السفــر</a:t>
                      </a:r>
                    </a:p>
                  </a:txBody>
                  <a:tcPr marL="78226" marR="78226" marT="39113" marB="391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735898544"/>
                  </a:ext>
                </a:extLst>
              </a:tr>
            </a:tbl>
          </a:graphicData>
        </a:graphic>
      </p:graphicFrame>
    </p:spTree>
    <p:extLst>
      <p:ext uri="{BB962C8B-B14F-4D97-AF65-F5344CB8AC3E}">
        <p14:creationId xmlns:p14="http://schemas.microsoft.com/office/powerpoint/2010/main" val="516847607"/>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1739</TotalTime>
  <Words>189</Words>
  <Application>Microsoft Office PowerPoint</Application>
  <PresentationFormat>A4 Paper (210x297 mm)</PresentationFormat>
  <Paragraphs>45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Thème Office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YOUSSEFF BAHLA</dc:creator>
  <cp:lastModifiedBy>MAWAFIm M</cp:lastModifiedBy>
  <cp:revision>236</cp:revision>
  <dcterms:created xsi:type="dcterms:W3CDTF">2015-07-03T12:55:42Z</dcterms:created>
  <dcterms:modified xsi:type="dcterms:W3CDTF">2022-03-04T13:07:21Z</dcterms:modified>
</cp:coreProperties>
</file>