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00" d="100"/>
          <a:sy n="100" d="100"/>
        </p:scale>
        <p:origin x="-1260" y="15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18008" y="5495338"/>
            <a:ext cx="2124321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369" b="1" dirty="0">
                <a:solidFill>
                  <a:srgbClr val="4F76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16116" y="7019204"/>
            <a:ext cx="2124837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rgbClr val="4F7652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317113" y="7041108"/>
            <a:ext cx="2124320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rgbClr val="4F7652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33696"/>
              </p:ext>
            </p:extLst>
          </p:nvPr>
        </p:nvGraphicFramePr>
        <p:xfrm>
          <a:off x="1138182" y="7474910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175307" y="382450"/>
            <a:ext cx="2260738" cy="1434135"/>
            <a:chOff x="259013" y="372131"/>
            <a:chExt cx="2260738" cy="1434135"/>
          </a:xfrm>
        </p:grpSpPr>
        <p:sp>
          <p:nvSpPr>
            <p:cNvPr id="129" name="Text Box 5">
              <a:extLst>
                <a:ext uri="{FF2B5EF4-FFF2-40B4-BE49-F238E27FC236}">
                  <a16:creationId xmlns=""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31" y="936995"/>
              <a:ext cx="2243520" cy="86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027" dirty="0"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027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="" xmlns:a16="http://schemas.microsoft.com/office/drawing/2014/main" id="{CDF04AD7-4FCB-4488-BB47-FD639C7AD036}"/>
                </a:ext>
              </a:extLst>
            </p:cNvPr>
            <p:cNvSpPr/>
            <p:nvPr/>
          </p:nvSpPr>
          <p:spPr>
            <a:xfrm>
              <a:off x="1452416" y="705984"/>
              <a:ext cx="1067335" cy="26610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</a:pPr>
              <a:r>
                <a:rPr lang="ar-MA" sz="900" b="1" dirty="0">
                  <a:solidFill>
                    <a:srgbClr val="6B7278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 جرافيـــك</a:t>
              </a:r>
              <a:endParaRPr lang="fr-FR" sz="900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259013" y="372131"/>
              <a:ext cx="2256311" cy="3929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400" b="1" dirty="0">
                  <a:solidFill>
                    <a:srgbClr val="4F7652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400" b="1" dirty="0">
                  <a:solidFill>
                    <a:srgbClr val="4F7652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898" dirty="0">
                <a:solidFill>
                  <a:srgbClr val="4F7652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91" y="119296"/>
            <a:ext cx="1875382" cy="1875382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4F7652"/>
            </a:solidFill>
            <a:prstDash val="solid"/>
          </a:ln>
        </p:spPr>
      </p:pic>
      <p:sp>
        <p:nvSpPr>
          <p:cNvPr id="25" name="Rectangle: Diagonal Corners Rounded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654799" y="2572357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632816" y="2572357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4F7652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rgbClr val="4F7652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945329" y="889603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632816" y="8463791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DZ" sz="1369" b="1" dirty="0">
                <a:solidFill>
                  <a:srgbClr val="4F7652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rgbClr val="4F7652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90668" y="7422237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748585" y="331817"/>
            <a:ext cx="1602974" cy="1461900"/>
            <a:chOff x="4331224" y="2592929"/>
            <a:chExt cx="1602974" cy="1461900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408464" cy="1171464"/>
              <a:chOff x="1336594" y="891885"/>
              <a:chExt cx="1408464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403579" cy="1171464"/>
                <a:chOff x="1341479" y="891885"/>
                <a:chExt cx="1403579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574866" y="926823"/>
                  <a:ext cx="1170192" cy="1127990"/>
                  <a:chOff x="41060" y="929043"/>
                  <a:chExt cx="1170192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41060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410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41060" y="1254604"/>
                    <a:ext cx="1170192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41060" y="1566861"/>
                    <a:ext cx="1149354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4F7652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4F76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4F76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4F7652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548129" cy="140279"/>
              <a:chOff x="4386069" y="3914550"/>
              <a:chExt cx="1548129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5093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4F765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95588" y="5902001"/>
            <a:ext cx="5886021" cy="698800"/>
            <a:chOff x="257893" y="6250686"/>
            <a:chExt cx="5886021" cy="698800"/>
          </a:xfrm>
        </p:grpSpPr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271409" y="6250686"/>
              <a:ext cx="1872505" cy="697621"/>
              <a:chOff x="4135447" y="4717349"/>
              <a:chExt cx="1872505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5074583" y="4717349"/>
                <a:ext cx="93336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=""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137751" y="4770311"/>
                <a:ext cx="1139708" cy="158160"/>
                <a:chOff x="4137751" y="4770311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=""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=""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=""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136599" y="4989384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=""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=""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=""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135447" y="5208457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=""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=""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=""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=""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=""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2310569" y="6250686"/>
              <a:ext cx="1867852" cy="697621"/>
              <a:chOff x="2166848" y="4047674"/>
              <a:chExt cx="1867852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3144721" y="4047674"/>
                <a:ext cx="88997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2169152" y="4097061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=""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=""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=""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=""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=""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2168000" y="4316134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=""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=""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=""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=""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2166848" y="4535207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=""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=""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=""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=""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257893" y="6291491"/>
              <a:ext cx="1958536" cy="657995"/>
              <a:chOff x="103662" y="3383945"/>
              <a:chExt cx="1958536" cy="657995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=""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1108814" y="3383945"/>
                <a:ext cx="953384" cy="657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=""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105966" y="3395598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=""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=""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=""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=""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=""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=""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104814" y="3614671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=""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=""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=""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=""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=""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=""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103662" y="3833744"/>
                <a:ext cx="1139708" cy="158160"/>
                <a:chOff x="105966" y="3395598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=""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=""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=""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=""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=""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4F765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  <p:sp>
        <p:nvSpPr>
          <p:cNvPr id="153" name="Subtitle 2">
            <a:extLst>
              <a:ext uri="{FF2B5EF4-FFF2-40B4-BE49-F238E27FC236}">
                <a16:creationId xmlns=""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472420" y="2939113"/>
            <a:ext cx="2994436" cy="226574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 </a:t>
            </a:r>
            <a:r>
              <a:rPr lang="ar-MA" sz="105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=""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240800" y="2958453"/>
            <a:ext cx="3149220" cy="22677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3071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161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193</cp:revision>
  <dcterms:created xsi:type="dcterms:W3CDTF">2015-07-03T12:55:42Z</dcterms:created>
  <dcterms:modified xsi:type="dcterms:W3CDTF">2022-03-04T13:07:49Z</dcterms:modified>
</cp:coreProperties>
</file>