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95" d="100"/>
          <a:sy n="95" d="100"/>
        </p:scale>
        <p:origin x="-1332" y="142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1EBB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يوســف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0489A8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0489A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69850" cmpd="tri">
            <a:solidFill>
              <a:srgbClr val="1EBBE6"/>
            </a:solidFill>
            <a:prstDash val="lgDashDotDot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669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207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144</cp:revision>
  <dcterms:created xsi:type="dcterms:W3CDTF">2015-07-03T12:55:42Z</dcterms:created>
  <dcterms:modified xsi:type="dcterms:W3CDTF">2022-03-04T13:14:50Z</dcterms:modified>
</cp:coreProperties>
</file>