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1104" y="169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5007418" y="1793730"/>
            <a:ext cx="2552714" cy="890112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66"/>
          <a:stretch/>
        </p:blipFill>
        <p:spPr>
          <a:xfrm flipH="1">
            <a:off x="-4" y="0"/>
            <a:ext cx="7562853" cy="23709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7095" y="124722"/>
            <a:ext cx="1577763" cy="1577763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31600" y="89741"/>
            <a:ext cx="3596455" cy="53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MA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3193848" y="535109"/>
            <a:ext cx="2219960" cy="2345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=""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253" y="771547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32868" y="7035273"/>
            <a:ext cx="4949734" cy="233310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40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19847" y="2768945"/>
            <a:ext cx="4949933" cy="379154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1328148" y="6587998"/>
            <a:ext cx="2520000" cy="374016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200" b="1" dirty="0">
              <a:solidFill>
                <a:srgbClr val="00AE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1329664" y="2370932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D38D918E-FEF0-454A-B213-C00316B4EB3B}"/>
              </a:ext>
            </a:extLst>
          </p:cNvPr>
          <p:cNvSpPr/>
          <p:nvPr/>
        </p:nvSpPr>
        <p:spPr>
          <a:xfrm>
            <a:off x="1295929" y="9393909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33" name="Picture 32" descr="C:\Users\YOUSSEF\AppData\Local\Microsoft\Windows\INetCache\Content.Word\world-icon-png-3014.png">
            <a:extLst>
              <a:ext uri="{FF2B5EF4-FFF2-40B4-BE49-F238E27FC236}">
                <a16:creationId xmlns="" xmlns:a16="http://schemas.microsoft.com/office/drawing/2014/main" id="{66C71E7E-0E5E-4064-857C-392429A72C48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827" y="990554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F1D838A3-3C84-4C91-BC21-F019A19362FE}"/>
              </a:ext>
            </a:extLst>
          </p:cNvPr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005" t="-18692" r="-15090" b="-14558"/>
          <a:stretch/>
        </p:blipFill>
        <p:spPr bwMode="auto">
          <a:xfrm>
            <a:off x="1763722" y="9915072"/>
            <a:ext cx="48450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703F244C-4A5E-4B49-927C-035E5D431FC6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09897" y="991570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A97C802F-E3CA-4467-80F8-67769A2948CA}"/>
              </a:ext>
            </a:extLst>
          </p:cNvPr>
          <p:cNvPicPr/>
          <p:nvPr/>
        </p:nvPicPr>
        <p:blipFill rotWithShape="1">
          <a:blip r:embed="rId7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538" t="-14538" r="-9114" b="-9114"/>
          <a:stretch/>
        </p:blipFill>
        <p:spPr bwMode="auto">
          <a:xfrm>
            <a:off x="4000192" y="9919517"/>
            <a:ext cx="46799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503882" y="10400847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الأنترنـت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1606242" y="1040783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السفــر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2721302" y="1039640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الرياضـة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590A21C1-901C-4622-BC9D-3EAB5DE734EB}"/>
              </a:ext>
            </a:extLst>
          </p:cNvPr>
          <p:cNvSpPr/>
          <p:nvPr/>
        </p:nvSpPr>
        <p:spPr>
          <a:xfrm>
            <a:off x="3820487" y="10407832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القراءة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0EEEB3EA-1F32-4D4C-85E6-15629498285D}"/>
              </a:ext>
            </a:extLst>
          </p:cNvPr>
          <p:cNvSpPr/>
          <p:nvPr/>
        </p:nvSpPr>
        <p:spPr>
          <a:xfrm>
            <a:off x="5273814" y="5348540"/>
            <a:ext cx="2142490" cy="3758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2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المهنية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6F802CB7-8A2F-4D64-9987-2FDD59E4253C}"/>
              </a:ext>
            </a:extLst>
          </p:cNvPr>
          <p:cNvSpPr/>
          <p:nvPr/>
        </p:nvSpPr>
        <p:spPr>
          <a:xfrm>
            <a:off x="5311958" y="5871728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ADOBE PHOTOSHOP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008416A-6F09-4680-99BA-5AC94035BD38}"/>
              </a:ext>
            </a:extLst>
          </p:cNvPr>
          <p:cNvSpPr/>
          <p:nvPr/>
        </p:nvSpPr>
        <p:spPr>
          <a:xfrm>
            <a:off x="5246529" y="8128799"/>
            <a:ext cx="2142490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Al-Jazeera-Arabic-Bold" panose="01000500000000020006" pitchFamily="2" charset="-78"/>
                <a:ea typeface="Calibri" panose="020F0502020204030204" pitchFamily="34" charset="0"/>
                <a:cs typeface="Al-Jazeera-Arabic-Bold" panose="01000500000000020006" pitchFamily="2" charset="-78"/>
              </a:rPr>
              <a:t>اللغـات</a:t>
            </a:r>
            <a:endParaRPr lang="fr-FR" sz="1100" dirty="0">
              <a:effectLst/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="" xmlns:a16="http://schemas.microsoft.com/office/drawing/2014/main" id="{46EBC571-996C-4F5C-B322-954DB1314058}"/>
              </a:ext>
            </a:extLst>
          </p:cNvPr>
          <p:cNvSpPr/>
          <p:nvPr/>
        </p:nvSpPr>
        <p:spPr>
          <a:xfrm>
            <a:off x="5289656" y="2602920"/>
            <a:ext cx="2115497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الشخصية</a:t>
            </a:r>
            <a:r>
              <a:rPr lang="fr-FR" sz="11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CBEFFA3B-1CB3-4356-A192-D2BDE6908A63}"/>
              </a:ext>
            </a:extLst>
          </p:cNvPr>
          <p:cNvSpPr>
            <a:spLocks/>
          </p:cNvSpPr>
          <p:nvPr/>
        </p:nvSpPr>
        <p:spPr>
          <a:xfrm>
            <a:off x="5403568" y="3028671"/>
            <a:ext cx="1917979" cy="19870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C19B5FE9-F7F5-4BC8-9417-110946F84503}"/>
              </a:ext>
            </a:extLst>
          </p:cNvPr>
          <p:cNvSpPr/>
          <p:nvPr/>
        </p:nvSpPr>
        <p:spPr>
          <a:xfrm>
            <a:off x="368328" y="369478"/>
            <a:ext cx="1910682" cy="120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المعازيز, المغرب</a:t>
            </a:r>
          </a:p>
          <a:p>
            <a:endParaRPr lang="fr-FR" sz="1200" b="1" dirty="0">
              <a:solidFill>
                <a:srgbClr val="FFFFFF"/>
              </a:solidFill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fr-FR" sz="5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00212600010203</a:t>
            </a:r>
            <a:endParaRPr lang="en-US" sz="1100" b="1" dirty="0">
              <a:solidFill>
                <a:srgbClr val="FFFFFF"/>
              </a:solidFill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endParaRPr lang="ar-MA" sz="9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ar-MA" sz="500" dirty="0">
              <a:solidFill>
                <a:srgbClr val="FFFFFF"/>
              </a:solidFill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fr-FR" sz="11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Al-Jazeera-Arabic-Bold" panose="01000500000000020006" pitchFamily="2" charset="-78"/>
              </a:rPr>
              <a:t>Bahla.works@gmail.com</a:t>
            </a:r>
            <a:endParaRPr lang="en-US" sz="1100" b="1" dirty="0">
              <a:solidFill>
                <a:srgbClr val="FFFFFF"/>
              </a:solidFill>
              <a:latin typeface="+mj-lt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A5AC34D2-33B4-42D6-92B2-F9491150C9B1}"/>
              </a:ext>
            </a:extLst>
          </p:cNvPr>
          <p:cNvSpPr/>
          <p:nvPr/>
        </p:nvSpPr>
        <p:spPr>
          <a:xfrm>
            <a:off x="91357" y="435215"/>
            <a:ext cx="294864" cy="29486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25106B73-1CF4-4E24-B5C4-59E416A1063F}"/>
              </a:ext>
            </a:extLst>
          </p:cNvPr>
          <p:cNvSpPr/>
          <p:nvPr/>
        </p:nvSpPr>
        <p:spPr>
          <a:xfrm>
            <a:off x="89522" y="848343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A3BD344E-B5B3-4614-8EAA-A2193DC97372}"/>
              </a:ext>
            </a:extLst>
          </p:cNvPr>
          <p:cNvSpPr/>
          <p:nvPr/>
        </p:nvSpPr>
        <p:spPr>
          <a:xfrm>
            <a:off x="91357" y="1221659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7" name="Picture 66">
            <a:extLst>
              <a:ext uri="{FF2B5EF4-FFF2-40B4-BE49-F238E27FC236}">
                <a16:creationId xmlns="" xmlns:a16="http://schemas.microsoft.com/office/drawing/2014/main" id="{33EA4F4F-0B25-429D-9E38-30AA30320901}"/>
              </a:ext>
            </a:extLst>
          </p:cNvPr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1422" y="48339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>
            <a:extLst>
              <a:ext uri="{FF2B5EF4-FFF2-40B4-BE49-F238E27FC236}">
                <a16:creationId xmlns="" xmlns:a16="http://schemas.microsoft.com/office/drawing/2014/main" id="{87450641-AA8F-488C-9B1B-2CBDFBB34F8E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646" y="907949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="" xmlns:a16="http://schemas.microsoft.com/office/drawing/2014/main" id="{008DF3B8-9889-43EF-B827-FFAC8523D536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959" y="1271806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AA3FB023-F611-451D-9953-BE733C65DC23}"/>
              </a:ext>
            </a:extLst>
          </p:cNvPr>
          <p:cNvSpPr/>
          <p:nvPr/>
        </p:nvSpPr>
        <p:spPr>
          <a:xfrm>
            <a:off x="5293907" y="6125840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9475C052-B490-425F-89BC-70217EE85A1C}"/>
              </a:ext>
            </a:extLst>
          </p:cNvPr>
          <p:cNvSpPr/>
          <p:nvPr/>
        </p:nvSpPr>
        <p:spPr>
          <a:xfrm>
            <a:off x="5294688" y="6123549"/>
            <a:ext cx="159365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80%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7E2F1F23-F73C-4ADD-8BBC-F7BFE41C8B09}"/>
              </a:ext>
            </a:extLst>
          </p:cNvPr>
          <p:cNvSpPr/>
          <p:nvPr/>
        </p:nvSpPr>
        <p:spPr>
          <a:xfrm>
            <a:off x="5305567" y="6304273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ADOBE ILLUSTATOR</a:t>
            </a:r>
            <a:endParaRPr lang="fr-FR" sz="1000" b="1" dirty="0">
              <a:solidFill>
                <a:srgbClr val="FFFFFF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="" xmlns:a16="http://schemas.microsoft.com/office/drawing/2014/main" id="{F0EA4785-F565-469F-A7F8-88DBF51DEE59}"/>
              </a:ext>
            </a:extLst>
          </p:cNvPr>
          <p:cNvSpPr/>
          <p:nvPr/>
        </p:nvSpPr>
        <p:spPr>
          <a:xfrm>
            <a:off x="5287516" y="6558385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: Rounded Corners 73">
            <a:extLst>
              <a:ext uri="{FF2B5EF4-FFF2-40B4-BE49-F238E27FC236}">
                <a16:creationId xmlns="" xmlns:a16="http://schemas.microsoft.com/office/drawing/2014/main" id="{728E516B-D1A6-4633-ABCB-B88F49DE5CF5}"/>
              </a:ext>
            </a:extLst>
          </p:cNvPr>
          <p:cNvSpPr/>
          <p:nvPr/>
        </p:nvSpPr>
        <p:spPr>
          <a:xfrm>
            <a:off x="5288297" y="6560490"/>
            <a:ext cx="1926125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90%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6C761C1A-4E09-4E21-8E0A-95437EA244B5}"/>
              </a:ext>
            </a:extLst>
          </p:cNvPr>
          <p:cNvSpPr/>
          <p:nvPr/>
        </p:nvSpPr>
        <p:spPr>
          <a:xfrm>
            <a:off x="5299176" y="672656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MICROSOFT OFFICE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="" xmlns:a16="http://schemas.microsoft.com/office/drawing/2014/main" id="{EDCF47C7-3DE3-4BC8-ABFE-9FA4208214AC}"/>
              </a:ext>
            </a:extLst>
          </p:cNvPr>
          <p:cNvSpPr/>
          <p:nvPr/>
        </p:nvSpPr>
        <p:spPr>
          <a:xfrm>
            <a:off x="5281125" y="698067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: Rounded Corners 80">
            <a:extLst>
              <a:ext uri="{FF2B5EF4-FFF2-40B4-BE49-F238E27FC236}">
                <a16:creationId xmlns="" xmlns:a16="http://schemas.microsoft.com/office/drawing/2014/main" id="{C92918D8-652D-426D-8121-F478A3425D5D}"/>
              </a:ext>
            </a:extLst>
          </p:cNvPr>
          <p:cNvSpPr/>
          <p:nvPr/>
        </p:nvSpPr>
        <p:spPr>
          <a:xfrm>
            <a:off x="5276296" y="6982778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70%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CE0FF2F9-4C7C-4254-B89B-FB070BC47A0F}"/>
              </a:ext>
            </a:extLst>
          </p:cNvPr>
          <p:cNvSpPr/>
          <p:nvPr/>
        </p:nvSpPr>
        <p:spPr>
          <a:xfrm>
            <a:off x="5293434" y="7157606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3D MAX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="" xmlns:a16="http://schemas.microsoft.com/office/drawing/2014/main" id="{34430827-0BDC-44E2-A077-625C5D159F2C}"/>
              </a:ext>
            </a:extLst>
          </p:cNvPr>
          <p:cNvSpPr/>
          <p:nvPr/>
        </p:nvSpPr>
        <p:spPr>
          <a:xfrm>
            <a:off x="5275383" y="7411718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: Rounded Corners 83">
            <a:extLst>
              <a:ext uri="{FF2B5EF4-FFF2-40B4-BE49-F238E27FC236}">
                <a16:creationId xmlns="" xmlns:a16="http://schemas.microsoft.com/office/drawing/2014/main" id="{BFB66E46-1CCE-463E-A93A-45428A15E303}"/>
              </a:ext>
            </a:extLst>
          </p:cNvPr>
          <p:cNvSpPr/>
          <p:nvPr/>
        </p:nvSpPr>
        <p:spPr>
          <a:xfrm>
            <a:off x="5270554" y="7413823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>
                <a:latin typeface="+mj-lt"/>
              </a:rPr>
              <a:t>70</a:t>
            </a:r>
            <a:r>
              <a:rPr lang="fr-FR" sz="1100" dirty="0"/>
              <a:t>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9465DA09-BE78-43FE-9F50-37C48902505A}"/>
              </a:ext>
            </a:extLst>
          </p:cNvPr>
          <p:cNvSpPr/>
          <p:nvPr/>
        </p:nvSpPr>
        <p:spPr>
          <a:xfrm>
            <a:off x="5271946" y="860095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العربيـة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="" xmlns:a16="http://schemas.microsoft.com/office/drawing/2014/main" id="{D1E1570A-FA25-4458-8CF9-A3E5B9428678}"/>
              </a:ext>
            </a:extLst>
          </p:cNvPr>
          <p:cNvSpPr/>
          <p:nvPr/>
        </p:nvSpPr>
        <p:spPr>
          <a:xfrm>
            <a:off x="5253895" y="885506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="" xmlns:a16="http://schemas.microsoft.com/office/drawing/2014/main" id="{2AC0F5C4-A19C-45B3-B9EE-DD425F84F489}"/>
              </a:ext>
            </a:extLst>
          </p:cNvPr>
          <p:cNvSpPr/>
          <p:nvPr/>
        </p:nvSpPr>
        <p:spPr>
          <a:xfrm>
            <a:off x="5492009" y="8857168"/>
            <a:ext cx="188679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MA" sz="1000" dirty="0">
                <a:latin typeface="+mj-lt"/>
              </a:rPr>
              <a:t>90</a:t>
            </a:r>
            <a:r>
              <a:rPr lang="fr-FR" sz="1000" dirty="0">
                <a:latin typeface="+mj-lt"/>
              </a:rPr>
              <a:t>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C0EF62B7-8B7A-4069-A48E-2F3664D2D2BE}"/>
              </a:ext>
            </a:extLst>
          </p:cNvPr>
          <p:cNvSpPr/>
          <p:nvPr/>
        </p:nvSpPr>
        <p:spPr>
          <a:xfrm>
            <a:off x="5271946" y="902989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الإنجليزيـة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="" xmlns:a16="http://schemas.microsoft.com/office/drawing/2014/main" id="{8CB43787-B689-47C5-B559-D64BACD09036}"/>
              </a:ext>
            </a:extLst>
          </p:cNvPr>
          <p:cNvSpPr/>
          <p:nvPr/>
        </p:nvSpPr>
        <p:spPr>
          <a:xfrm>
            <a:off x="5253895" y="928400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: Rounded Corners 89">
            <a:extLst>
              <a:ext uri="{FF2B5EF4-FFF2-40B4-BE49-F238E27FC236}">
                <a16:creationId xmlns="" xmlns:a16="http://schemas.microsoft.com/office/drawing/2014/main" id="{CDF51259-2C85-4870-8AB0-6165E28D85EB}"/>
              </a:ext>
            </a:extLst>
          </p:cNvPr>
          <p:cNvSpPr/>
          <p:nvPr/>
        </p:nvSpPr>
        <p:spPr>
          <a:xfrm>
            <a:off x="5800549" y="9286108"/>
            <a:ext cx="157825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80%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E068870-91F4-473F-83BF-CD1394C8ADF2}"/>
              </a:ext>
            </a:extLst>
          </p:cNvPr>
          <p:cNvSpPr/>
          <p:nvPr/>
        </p:nvSpPr>
        <p:spPr>
          <a:xfrm>
            <a:off x="5267791" y="9475910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الفرنسيـة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="" xmlns:a16="http://schemas.microsoft.com/office/drawing/2014/main" id="{4A316201-4D57-45A8-BF85-6FCDDC1B30CA}"/>
              </a:ext>
            </a:extLst>
          </p:cNvPr>
          <p:cNvSpPr/>
          <p:nvPr/>
        </p:nvSpPr>
        <p:spPr>
          <a:xfrm>
            <a:off x="5249740" y="9730022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: Rounded Corners 92">
            <a:extLst>
              <a:ext uri="{FF2B5EF4-FFF2-40B4-BE49-F238E27FC236}">
                <a16:creationId xmlns="" xmlns:a16="http://schemas.microsoft.com/office/drawing/2014/main" id="{E7948C9F-8E48-497F-A1D0-73EBAF779CBF}"/>
              </a:ext>
            </a:extLst>
          </p:cNvPr>
          <p:cNvSpPr/>
          <p:nvPr/>
        </p:nvSpPr>
        <p:spPr>
          <a:xfrm>
            <a:off x="5733232" y="9732127"/>
            <a:ext cx="16414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210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85</cp:revision>
  <dcterms:created xsi:type="dcterms:W3CDTF">2015-07-03T12:55:42Z</dcterms:created>
  <dcterms:modified xsi:type="dcterms:W3CDTF">2022-03-04T13:16:04Z</dcterms:modified>
</cp:coreProperties>
</file>