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B375"/>
    <a:srgbClr val="1C2125"/>
    <a:srgbClr val="929292"/>
    <a:srgbClr val="FBD4B4"/>
    <a:srgbClr val="5D001D"/>
    <a:srgbClr val="9B1750"/>
    <a:srgbClr val="E3E2DE"/>
    <a:srgbClr val="241914"/>
    <a:srgbClr val="538385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1344" autoAdjust="0"/>
  </p:normalViewPr>
  <p:slideViewPr>
    <p:cSldViewPr snapToGrid="0" snapToObjects="1">
      <p:cViewPr>
        <p:scale>
          <a:sx n="106" d="100"/>
          <a:sy n="106" d="100"/>
        </p:scale>
        <p:origin x="-1086" y="177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1BBCC615-5718-4F2E-8B95-2A29F68F2087}"/>
              </a:ext>
            </a:extLst>
          </p:cNvPr>
          <p:cNvSpPr/>
          <p:nvPr/>
        </p:nvSpPr>
        <p:spPr>
          <a:xfrm>
            <a:off x="4565862" y="0"/>
            <a:ext cx="2299830" cy="9906000"/>
          </a:xfrm>
          <a:prstGeom prst="rect">
            <a:avLst/>
          </a:prstGeom>
          <a:solidFill>
            <a:srgbClr val="FFC6B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MA" dirty="0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6C7662E8-67B2-4E41-A1D4-5783B860A03E}"/>
              </a:ext>
            </a:extLst>
          </p:cNvPr>
          <p:cNvGrpSpPr/>
          <p:nvPr/>
        </p:nvGrpSpPr>
        <p:grpSpPr>
          <a:xfrm>
            <a:off x="4703570" y="2535861"/>
            <a:ext cx="2024411" cy="1347330"/>
            <a:chOff x="799860" y="776098"/>
            <a:chExt cx="2024411" cy="1347330"/>
          </a:xfrm>
        </p:grpSpPr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492D22F7-2E7E-41AF-923C-D331597390DA}"/>
                </a:ext>
              </a:extLst>
            </p:cNvPr>
            <p:cNvGrpSpPr/>
            <p:nvPr/>
          </p:nvGrpSpPr>
          <p:grpSpPr>
            <a:xfrm>
              <a:off x="2516295" y="1815452"/>
              <a:ext cx="307976" cy="307976"/>
              <a:chOff x="2516295" y="1815452"/>
              <a:chExt cx="307976" cy="307976"/>
            </a:xfrm>
          </p:grpSpPr>
          <p:sp>
            <p:nvSpPr>
              <p:cNvPr id="9" name="Oval 8">
                <a:extLst>
                  <a:ext uri="{FF2B5EF4-FFF2-40B4-BE49-F238E27FC236}">
                    <a16:creationId xmlns="" xmlns:a16="http://schemas.microsoft.com/office/drawing/2014/main" id="{6E6485BC-7ADD-41C4-9C58-819F48D9E03E}"/>
                  </a:ext>
                </a:extLst>
              </p:cNvPr>
              <p:cNvSpPr/>
              <p:nvPr/>
            </p:nvSpPr>
            <p:spPr>
              <a:xfrm>
                <a:off x="2516295" y="181545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2" name="Picture 11">
                <a:extLst>
                  <a:ext uri="{FF2B5EF4-FFF2-40B4-BE49-F238E27FC236}">
                    <a16:creationId xmlns="" xmlns:a16="http://schemas.microsoft.com/office/drawing/2014/main" id="{D2CDAF7E-D5E9-463E-836C-94B21D2AF353}"/>
                  </a:ext>
                </a:extLst>
              </p:cNvPr>
              <p:cNvPicPr/>
              <p:nvPr/>
            </p:nvPicPr>
            <p:blipFill>
              <a:blip r:embed="rId2" cstate="screen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92543" y="1872790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6" name="Group 5">
              <a:extLst>
                <a:ext uri="{FF2B5EF4-FFF2-40B4-BE49-F238E27FC236}">
                  <a16:creationId xmlns="" xmlns:a16="http://schemas.microsoft.com/office/drawing/2014/main" id="{9B1B5532-60A2-4941-A2B2-1B8A929D15BD}"/>
                </a:ext>
              </a:extLst>
            </p:cNvPr>
            <p:cNvGrpSpPr/>
            <p:nvPr/>
          </p:nvGrpSpPr>
          <p:grpSpPr>
            <a:xfrm>
              <a:off x="2511759" y="776098"/>
              <a:ext cx="307976" cy="307976"/>
              <a:chOff x="2511759" y="776098"/>
              <a:chExt cx="307976" cy="307976"/>
            </a:xfrm>
          </p:grpSpPr>
          <p:sp>
            <p:nvSpPr>
              <p:cNvPr id="10" name="Oval 9">
                <a:extLst>
                  <a:ext uri="{FF2B5EF4-FFF2-40B4-BE49-F238E27FC236}">
                    <a16:creationId xmlns="" xmlns:a16="http://schemas.microsoft.com/office/drawing/2014/main" id="{11F2B92E-26A2-464C-BC75-BBDBF40ABBF8}"/>
                  </a:ext>
                </a:extLst>
              </p:cNvPr>
              <p:cNvSpPr/>
              <p:nvPr/>
            </p:nvSpPr>
            <p:spPr>
              <a:xfrm>
                <a:off x="2511759" y="776098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3" name="Picture 12">
                <a:extLst>
                  <a:ext uri="{FF2B5EF4-FFF2-40B4-BE49-F238E27FC236}">
                    <a16:creationId xmlns="" xmlns:a16="http://schemas.microsoft.com/office/drawing/2014/main" id="{206DEDF3-247F-43C9-864A-2844EEFE65D6}"/>
                  </a:ext>
                </a:extLst>
              </p:cNvPr>
              <p:cNvPicPr/>
              <p:nvPr/>
            </p:nvPicPr>
            <p:blipFill>
              <a:blip r:embed="rId4" cstate="screen">
                <a:duotone>
                  <a:prstClr val="black"/>
                  <a:schemeClr val="tx1">
                    <a:tint val="45000"/>
                    <a:satMod val="400000"/>
                  </a:scheme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harpenSoften amount="-4000"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8534" y="849733"/>
                <a:ext cx="154426" cy="154426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8" name="Group 7">
              <a:extLst>
                <a:ext uri="{FF2B5EF4-FFF2-40B4-BE49-F238E27FC236}">
                  <a16:creationId xmlns="" xmlns:a16="http://schemas.microsoft.com/office/drawing/2014/main" id="{138B5AF1-41BB-43CE-A9BA-C74187E0E913}"/>
                </a:ext>
              </a:extLst>
            </p:cNvPr>
            <p:cNvGrpSpPr/>
            <p:nvPr/>
          </p:nvGrpSpPr>
          <p:grpSpPr>
            <a:xfrm>
              <a:off x="2511759" y="1124882"/>
              <a:ext cx="307976" cy="307976"/>
              <a:chOff x="2511759" y="1124882"/>
              <a:chExt cx="307976" cy="307976"/>
            </a:xfrm>
          </p:grpSpPr>
          <p:sp>
            <p:nvSpPr>
              <p:cNvPr id="11" name="Oval 10">
                <a:extLst>
                  <a:ext uri="{FF2B5EF4-FFF2-40B4-BE49-F238E27FC236}">
                    <a16:creationId xmlns="" xmlns:a16="http://schemas.microsoft.com/office/drawing/2014/main" id="{49D1AD9D-078B-4E7C-ACD3-9AB58BDD087F}"/>
                  </a:ext>
                </a:extLst>
              </p:cNvPr>
              <p:cNvSpPr/>
              <p:nvPr/>
            </p:nvSpPr>
            <p:spPr>
              <a:xfrm>
                <a:off x="2511759" y="1124882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4" name="Picture 13">
                <a:extLst>
                  <a:ext uri="{FF2B5EF4-FFF2-40B4-BE49-F238E27FC236}">
                    <a16:creationId xmlns="" xmlns:a16="http://schemas.microsoft.com/office/drawing/2014/main" id="{07939A1F-B151-4FA0-8610-FA657EE53204}"/>
                  </a:ext>
                </a:extLst>
              </p:cNvPr>
              <p:cNvPicPr/>
              <p:nvPr/>
            </p:nvPicPr>
            <p:blipFill>
              <a:blip r:embed="rId6" cstate="screen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2" y="1192449"/>
                <a:ext cx="163285" cy="16328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15" name="Group 14">
              <a:extLst>
                <a:ext uri="{FF2B5EF4-FFF2-40B4-BE49-F238E27FC236}">
                  <a16:creationId xmlns="" xmlns:a16="http://schemas.microsoft.com/office/drawing/2014/main" id="{5A292A8B-27F0-4AAB-9E19-720C675551DA}"/>
                </a:ext>
              </a:extLst>
            </p:cNvPr>
            <p:cNvGrpSpPr/>
            <p:nvPr/>
          </p:nvGrpSpPr>
          <p:grpSpPr>
            <a:xfrm>
              <a:off x="2511759" y="1469660"/>
              <a:ext cx="307976" cy="307976"/>
              <a:chOff x="2511759" y="1469660"/>
              <a:chExt cx="307976" cy="307976"/>
            </a:xfrm>
          </p:grpSpPr>
          <p:sp>
            <p:nvSpPr>
              <p:cNvPr id="17" name="Oval 16">
                <a:extLst>
                  <a:ext uri="{FF2B5EF4-FFF2-40B4-BE49-F238E27FC236}">
                    <a16:creationId xmlns="" xmlns:a16="http://schemas.microsoft.com/office/drawing/2014/main" id="{158D5634-6E0B-4E5F-9506-48BB2D25D287}"/>
                  </a:ext>
                </a:extLst>
              </p:cNvPr>
              <p:cNvSpPr/>
              <p:nvPr/>
            </p:nvSpPr>
            <p:spPr>
              <a:xfrm>
                <a:off x="2511759" y="1469660"/>
                <a:ext cx="307976" cy="307976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r" rtl="1"/>
                <a:endParaRPr lang="fr-FR" sz="1350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endParaRPr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="" xmlns:a16="http://schemas.microsoft.com/office/drawing/2014/main" id="{9F7FC1EA-3D58-4A48-A2B7-4AA840F554D8}"/>
                  </a:ext>
                </a:extLst>
              </p:cNvPr>
              <p:cNvPicPr/>
              <p:nvPr/>
            </p:nvPicPr>
            <p:blipFill>
              <a:blip r:embed="rId8" cstate="screen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tretch>
                <a:fillRect/>
              </a:stretch>
            </p:blipFill>
            <p:spPr bwMode="auto">
              <a:xfrm>
                <a:off x="2586661" y="1534789"/>
                <a:ext cx="153988" cy="153988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5" name="Group 4">
              <a:extLst>
                <a:ext uri="{FF2B5EF4-FFF2-40B4-BE49-F238E27FC236}">
                  <a16:creationId xmlns="" xmlns:a16="http://schemas.microsoft.com/office/drawing/2014/main" id="{15FCA785-78B7-479E-BD6E-69514353715E}"/>
                </a:ext>
              </a:extLst>
            </p:cNvPr>
            <p:cNvGrpSpPr/>
            <p:nvPr/>
          </p:nvGrpSpPr>
          <p:grpSpPr>
            <a:xfrm>
              <a:off x="799860" y="866280"/>
              <a:ext cx="1736205" cy="1217194"/>
              <a:chOff x="799860" y="866280"/>
              <a:chExt cx="1736205" cy="1217194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=""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799860" y="1555930"/>
                <a:ext cx="1736205" cy="122582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898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="" xmlns:a16="http://schemas.microsoft.com/office/drawing/2014/main" id="{23A3F6EE-4097-4F4E-9435-9C8C3FB770ED}"/>
                  </a:ext>
                </a:extLst>
              </p:cNvPr>
              <p:cNvSpPr/>
              <p:nvPr/>
            </p:nvSpPr>
            <p:spPr>
              <a:xfrm>
                <a:off x="801611" y="866280"/>
                <a:ext cx="1714683" cy="11505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+2126-00-00-00-00</a:t>
                </a:r>
                <a:endParaRPr lang="fr-FR" sz="856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="" xmlns:a16="http://schemas.microsoft.com/office/drawing/2014/main" id="{350D0762-0E3B-4AF2-B1B6-28ED4C743FD1}"/>
                  </a:ext>
                </a:extLst>
              </p:cNvPr>
              <p:cNvSpPr/>
              <p:nvPr/>
            </p:nvSpPr>
            <p:spPr>
              <a:xfrm>
                <a:off x="801611" y="1187324"/>
                <a:ext cx="1710147" cy="145165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fr-FR" sz="898" b="1" dirty="0">
                    <a:solidFill>
                      <a:schemeClr val="tx1"/>
                    </a:solidFill>
                    <a:latin typeface="+mj-lt"/>
                    <a:ea typeface="Open Sans" panose="020B0606030504020204" pitchFamily="34" charset="0"/>
                    <a:cs typeface="Mothanna" panose="02000503000000000000" pitchFamily="2" charset="-78"/>
                  </a:rPr>
                  <a:t>Bahla.works@gmail.com</a:t>
                </a:r>
                <a:endParaRPr lang="fr-FR" sz="856" b="1" dirty="0">
                  <a:solidFill>
                    <a:schemeClr val="tx1"/>
                  </a:solidFill>
                  <a:latin typeface="+mj-lt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="" xmlns:a16="http://schemas.microsoft.com/office/drawing/2014/main" id="{A9884F28-E7EB-426A-8748-515B0F011BA1}"/>
                  </a:ext>
                </a:extLst>
              </p:cNvPr>
              <p:cNvSpPr/>
              <p:nvPr/>
            </p:nvSpPr>
            <p:spPr>
              <a:xfrm>
                <a:off x="799861" y="1849570"/>
                <a:ext cx="1716434" cy="233904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المملكة المغربية </a:t>
                </a:r>
                <a:r>
                  <a:rPr lang="ar-MA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,</a:t>
                </a:r>
                <a:r>
                  <a:rPr lang="ar-DZ" sz="941" b="1" dirty="0">
                    <a:solidFill>
                      <a:schemeClr val="tx1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الرباط</a:t>
                </a:r>
                <a:endParaRPr lang="fr-FR" sz="898" b="1" dirty="0">
                  <a:solidFill>
                    <a:schemeClr val="tx1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</p:grpSp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652126" y="4631701"/>
            <a:ext cx="2914394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1652605" y="2042795"/>
            <a:ext cx="2914394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1711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4741532" y="5647055"/>
            <a:ext cx="2124321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المهارات الشخصية</a:t>
            </a:r>
            <a:r>
              <a:rPr lang="fr-FR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 99">
            <a:extLst>
              <a:ext uri="{FF2B5EF4-FFF2-40B4-BE49-F238E27FC236}">
                <a16:creationId xmlns=""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4739865" y="4192069"/>
            <a:ext cx="2124837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 121">
            <a:extLst>
              <a:ext uri="{FF2B5EF4-FFF2-40B4-BE49-F238E27FC236}">
                <a16:creationId xmlns=""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4739231" y="8233995"/>
            <a:ext cx="2124320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5854" algn="r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=""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843829" y="8696462"/>
          <a:ext cx="1931918" cy="84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=""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  <a:p>
                      <a:pPr marL="0" indent="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الأن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ت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رنـت</a:t>
                      </a:r>
                      <a:endParaRPr lang="fr-FR" sz="941" b="1" kern="1200" dirty="0">
                        <a:solidFill>
                          <a:schemeClr val="tx1"/>
                        </a:solidFill>
                        <a:latin typeface="Mothanna" panose="02000503000000000000" pitchFamily="2" charset="-78"/>
                        <a:ea typeface="+mn-ea"/>
                        <a:cs typeface="Mothanna" panose="02000503000000000000" pitchFamily="2" charset="-78"/>
                      </a:endParaRP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35898544"/>
                  </a:ext>
                </a:extLst>
              </a:tr>
            </a:tbl>
          </a:graphicData>
        </a:graphic>
      </p:graphicFrame>
      <p:sp>
        <p:nvSpPr>
          <p:cNvPr id="129" name="Text Box 5">
            <a:extLst>
              <a:ext uri="{FF2B5EF4-FFF2-40B4-BE49-F238E27FC236}">
                <a16:creationId xmlns="" xmlns:a16="http://schemas.microsoft.com/office/drawing/2014/main" id="{904B5ECA-A43F-424A-AAC2-53C3DAFBB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341" y="1130552"/>
            <a:ext cx="4356256" cy="55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8226" tIns="39113" rIns="78226" bIns="39113" numCol="1" anchor="t" anchorCtr="0" compatLnSpc="1">
            <a:prstTxWarp prst="textNoShape">
              <a:avLst/>
            </a:prstTxWarp>
            <a:spAutoFit/>
          </a:bodyPr>
          <a:lstStyle/>
          <a:p>
            <a:pPr algn="just" rtl="1"/>
            <a:r>
              <a:rPr lang="ar-MA" sz="1027" dirty="0"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27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39" name="Rectangle: Rounded Corners 138">
            <a:extLst>
              <a:ext uri="{FF2B5EF4-FFF2-40B4-BE49-F238E27FC236}">
                <a16:creationId xmlns="" xmlns:a16="http://schemas.microsoft.com/office/drawing/2014/main" id="{CDF04AD7-4FCB-4488-BB47-FD639C7AD036}"/>
              </a:ext>
            </a:extLst>
          </p:cNvPr>
          <p:cNvSpPr/>
          <p:nvPr/>
        </p:nvSpPr>
        <p:spPr>
          <a:xfrm>
            <a:off x="24645" y="744526"/>
            <a:ext cx="4511344" cy="25129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>
              <a:lnSpc>
                <a:spcPct val="107000"/>
              </a:lnSpc>
              <a:spcAft>
                <a:spcPts val="684"/>
              </a:spcAft>
            </a:pPr>
            <a:r>
              <a:rPr lang="ar-MA" sz="1369" b="1" dirty="0">
                <a:solidFill>
                  <a:srgbClr val="6B727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198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6E5E9944-0FA8-40C1-958D-71AC034B2739}"/>
              </a:ext>
            </a:extLst>
          </p:cNvPr>
          <p:cNvSpPr/>
          <p:nvPr/>
        </p:nvSpPr>
        <p:spPr>
          <a:xfrm>
            <a:off x="-8923" y="34004"/>
            <a:ext cx="4574784" cy="7503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78226" tIns="39113" rIns="78226" bIns="39113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80000"/>
              </a:lnSpc>
            </a:pPr>
            <a:r>
              <a:rPr lang="ar-MA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</a:t>
            </a:r>
            <a:r>
              <a:rPr lang="ar-DZ" sz="3422" b="1" dirty="0">
                <a:solidFill>
                  <a:schemeClr val="tx1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r>
              <a:rPr lang="ar-DZ" sz="3422" b="1" dirty="0">
                <a:solidFill>
                  <a:srgbClr val="6B7278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هاجــر</a:t>
            </a:r>
            <a:endParaRPr lang="fr-FR" sz="898" dirty="0">
              <a:solidFill>
                <a:srgbClr val="6B7278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4" name="Subtitle 2">
            <a:extLst>
              <a:ext uri="{FF2B5EF4-FFF2-40B4-BE49-F238E27FC236}">
                <a16:creationId xmlns="" xmlns:a16="http://schemas.microsoft.com/office/drawing/2014/main" id="{C0F1567A-5BD0-4ABD-9B90-24016F76EA9B}"/>
              </a:ext>
            </a:extLst>
          </p:cNvPr>
          <p:cNvSpPr/>
          <p:nvPr/>
        </p:nvSpPr>
        <p:spPr>
          <a:xfrm>
            <a:off x="24645" y="2501360"/>
            <a:ext cx="4184590" cy="1856784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 fontAlgn="base"/>
            <a:r>
              <a:rPr lang="ar-MA" sz="1198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941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54824" algn="r" rtl="1" fontAlgn="base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198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941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198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54824" algn="r" rtl="1" fontAlgn="base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198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54824" algn="r" rtl="1" fontAlgn="base"/>
            <a:endParaRPr lang="fr-FR" sz="1027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 fontAlgn="base"/>
            <a:r>
              <a:rPr lang="ar-MA" sz="1369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198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027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198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198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r" rtl="1" fontAlgn="base">
              <a:tabLst>
                <a:tab pos="228162" algn="l"/>
              </a:tabLst>
            </a:pPr>
            <a:r>
              <a:rPr lang="ar-MA" sz="1027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27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36" name="Subtitle 2">
            <a:extLst>
              <a:ext uri="{FF2B5EF4-FFF2-40B4-BE49-F238E27FC236}">
                <a16:creationId xmlns="" xmlns:a16="http://schemas.microsoft.com/office/drawing/2014/main" id="{F3CDBA44-805B-4803-A4F9-D40CC530D32D}"/>
              </a:ext>
            </a:extLst>
          </p:cNvPr>
          <p:cNvSpPr/>
          <p:nvPr/>
        </p:nvSpPr>
        <p:spPr>
          <a:xfrm>
            <a:off x="54578" y="5116730"/>
            <a:ext cx="4108913" cy="332243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</a:pPr>
            <a:endParaRPr lang="fr-FR" sz="8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72451C91-E5BF-4900-93C0-38EBAFACC44D}"/>
              </a:ext>
            </a:extLst>
          </p:cNvPr>
          <p:cNvSpPr>
            <a:spLocks/>
          </p:cNvSpPr>
          <p:nvPr/>
        </p:nvSpPr>
        <p:spPr>
          <a:xfrm>
            <a:off x="4733696" y="6039151"/>
            <a:ext cx="2039390" cy="201065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noAutofit/>
          </a:bodyPr>
          <a:lstStyle/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</a:t>
            </a:r>
            <a:r>
              <a:rPr lang="fr-FR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r" rtl="1">
              <a:spcBef>
                <a:spcPts val="200"/>
              </a:spcBef>
              <a:spcAft>
                <a:spcPts val="200"/>
              </a:spcAft>
            </a:pPr>
            <a:r>
              <a:rPr lang="ar-MA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</a:t>
            </a:r>
            <a:r>
              <a:rPr lang="ar-DZ" sz="941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,,,,,,</a:t>
            </a:r>
            <a:endParaRPr lang="fr-FR" sz="1198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3829" y="152904"/>
            <a:ext cx="1712408" cy="1712408"/>
          </a:xfrm>
          <a:prstGeom prst="ellipse">
            <a:avLst/>
          </a:prstGeom>
          <a:solidFill>
            <a:schemeClr val="bg1"/>
          </a:solidFill>
          <a:ln w="31750" cmpd="sng">
            <a:solidFill>
              <a:srgbClr val="6B7278"/>
            </a:solidFill>
            <a:prstDash val="solid"/>
          </a:ln>
        </p:spPr>
      </p:pic>
      <p:sp>
        <p:nvSpPr>
          <p:cNvPr id="46" name="Rectangle 45">
            <a:extLst>
              <a:ext uri="{FF2B5EF4-FFF2-40B4-BE49-F238E27FC236}">
                <a16:creationId xmlns="" xmlns:a16="http://schemas.microsoft.com/office/drawing/2014/main" id="{28B23A1B-F5E7-4506-8705-78F503D72B49}"/>
              </a:ext>
            </a:extLst>
          </p:cNvPr>
          <p:cNvSpPr/>
          <p:nvPr/>
        </p:nvSpPr>
        <p:spPr>
          <a:xfrm>
            <a:off x="4740380" y="2039208"/>
            <a:ext cx="2124321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معلومات عامة</a:t>
            </a:r>
            <a:endParaRPr lang="fr-FR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=""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282851" y="9032632"/>
            <a:ext cx="3793576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=""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652122" y="8573900"/>
            <a:ext cx="2914394" cy="324000"/>
          </a:xfrm>
          <a:prstGeom prst="rect">
            <a:avLst/>
          </a:prstGeom>
          <a:solidFill>
            <a:srgbClr val="6B7278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369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=""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4902763" y="4719757"/>
            <a:ext cx="1875174" cy="697621"/>
            <a:chOff x="4902763" y="4628314"/>
            <a:chExt cx="1875174" cy="697621"/>
          </a:xfrm>
        </p:grpSpPr>
        <p:sp>
          <p:nvSpPr>
            <p:cNvPr id="56" name="Rectangle 55">
              <a:extLst>
                <a:ext uri="{FF2B5EF4-FFF2-40B4-BE49-F238E27FC236}">
                  <a16:creationId xmlns=""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67999" y="4628314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=""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=""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=""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=""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=""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=""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=""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=""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=""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=""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=""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=""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=""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=""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=""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6B727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=""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=""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397243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1134</TotalTime>
  <Words>207</Words>
  <Application>Microsoft Office PowerPoint</Application>
  <PresentationFormat>A4 Paper (210x297 mm)</PresentationFormat>
  <Paragraphs>55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140</cp:revision>
  <dcterms:created xsi:type="dcterms:W3CDTF">2015-07-03T12:55:42Z</dcterms:created>
  <dcterms:modified xsi:type="dcterms:W3CDTF">2022-03-04T13:16:41Z</dcterms:modified>
</cp:coreProperties>
</file>