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1344" autoAdjust="0"/>
  </p:normalViewPr>
  <p:slideViewPr>
    <p:cSldViewPr snapToGrid="0" snapToObjects="1">
      <p:cViewPr>
        <p:scale>
          <a:sx n="98" d="100"/>
          <a:sy n="98" d="100"/>
        </p:scale>
        <p:origin x="-1266" y="151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2369734"/>
          </a:xfrm>
          <a:prstGeom prst="rect">
            <a:avLst/>
          </a:prstGeom>
          <a:solidFill>
            <a:srgbClr val="203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6E6485BC-7ADD-41C4-9C58-819F48D9E03E}"/>
              </a:ext>
            </a:extLst>
          </p:cNvPr>
          <p:cNvSpPr/>
          <p:nvPr/>
        </p:nvSpPr>
        <p:spPr>
          <a:xfrm>
            <a:off x="517163" y="1805509"/>
            <a:ext cx="307976" cy="307976"/>
          </a:xfrm>
          <a:prstGeom prst="ellipse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1F2B92E-26A2-464C-BC75-BBDBF40ABBF8}"/>
              </a:ext>
            </a:extLst>
          </p:cNvPr>
          <p:cNvSpPr/>
          <p:nvPr/>
        </p:nvSpPr>
        <p:spPr>
          <a:xfrm>
            <a:off x="512627" y="766155"/>
            <a:ext cx="307976" cy="307976"/>
          </a:xfrm>
          <a:prstGeom prst="ellipse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49D1AD9D-078B-4E7C-ACD3-9AB58BDD087F}"/>
              </a:ext>
            </a:extLst>
          </p:cNvPr>
          <p:cNvSpPr/>
          <p:nvPr/>
        </p:nvSpPr>
        <p:spPr>
          <a:xfrm>
            <a:off x="512627" y="1114939"/>
            <a:ext cx="307976" cy="307976"/>
          </a:xfrm>
          <a:prstGeom prst="ellipse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D2CDAF7E-D5E9-463E-836C-94B21D2AF353}"/>
              </a:ext>
            </a:extLst>
          </p:cNvPr>
          <p:cNvPicPr/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93411" y="1862847"/>
            <a:ext cx="153988" cy="153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06DEDF3-247F-43C9-864A-2844EEFE65D6}"/>
              </a:ext>
            </a:extLst>
          </p:cNvPr>
          <p:cNvPicPr/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9402" y="839790"/>
            <a:ext cx="154426" cy="15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07939A1F-B151-4FA0-8610-FA657EE53204}"/>
              </a:ext>
            </a:extLst>
          </p:cNvPr>
          <p:cNvPicPr/>
          <p:nvPr/>
        </p:nvPicPr>
        <p:blipFill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7530" y="1182506"/>
            <a:ext cx="163285" cy="16328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Oval 16">
            <a:extLst>
              <a:ext uri="{FF2B5EF4-FFF2-40B4-BE49-F238E27FC236}">
                <a16:creationId xmlns="" xmlns:a16="http://schemas.microsoft.com/office/drawing/2014/main" id="{158D5634-6E0B-4E5F-9506-48BB2D25D287}"/>
              </a:ext>
            </a:extLst>
          </p:cNvPr>
          <p:cNvSpPr/>
          <p:nvPr/>
        </p:nvSpPr>
        <p:spPr>
          <a:xfrm>
            <a:off x="512627" y="1459717"/>
            <a:ext cx="307976" cy="307976"/>
          </a:xfrm>
          <a:prstGeom prst="ellipse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9F7FC1EA-3D58-4A48-A2B7-4AA840F554D8}"/>
              </a:ext>
            </a:extLst>
          </p:cNvPr>
          <p:cNvPicPr/>
          <p:nvPr/>
        </p:nvPicPr>
        <p:blipFill>
          <a:blip r:embed="rId8" cstate="screen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7529" y="1524846"/>
            <a:ext cx="153988" cy="1539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15FCA785-78B7-479E-BD6E-69514353715E}"/>
              </a:ext>
            </a:extLst>
          </p:cNvPr>
          <p:cNvGrpSpPr/>
          <p:nvPr/>
        </p:nvGrpSpPr>
        <p:grpSpPr>
          <a:xfrm>
            <a:off x="799860" y="866280"/>
            <a:ext cx="1977127" cy="1215312"/>
            <a:chOff x="799860" y="866280"/>
            <a:chExt cx="1977127" cy="1215312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10EC7F5C-98F0-4FC6-A595-6BADB3F56731}"/>
                </a:ext>
              </a:extLst>
            </p:cNvPr>
            <p:cNvSpPr/>
            <p:nvPr/>
          </p:nvSpPr>
          <p:spPr>
            <a:xfrm>
              <a:off x="799860" y="1543895"/>
              <a:ext cx="1463097" cy="122582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84"/>
                </a:spcAft>
              </a:pPr>
              <a:r>
                <a:rPr lang="ar-MA" sz="941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28 سنة, عازب</a:t>
              </a:r>
              <a:endParaRPr lang="fr-FR" sz="898" b="1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23A3F6EE-4097-4F4E-9435-9C8C3FB770ED}"/>
                </a:ext>
              </a:extLst>
            </p:cNvPr>
            <p:cNvSpPr/>
            <p:nvPr/>
          </p:nvSpPr>
          <p:spPr>
            <a:xfrm>
              <a:off x="801612" y="866280"/>
              <a:ext cx="1573418" cy="115057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84"/>
                </a:spcAft>
              </a:pPr>
              <a:r>
                <a:rPr lang="fr-FR" sz="898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rPr>
                <a:t>+2126-00-00-00-00</a:t>
              </a:r>
              <a:endParaRPr lang="fr-FR" sz="856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350D0762-0E3B-4AF2-B1B6-28ED4C743FD1}"/>
                </a:ext>
              </a:extLst>
            </p:cNvPr>
            <p:cNvSpPr/>
            <p:nvPr/>
          </p:nvSpPr>
          <p:spPr>
            <a:xfrm>
              <a:off x="801612" y="1187324"/>
              <a:ext cx="1666914" cy="145165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84"/>
                </a:spcAft>
              </a:pPr>
              <a:r>
                <a:rPr lang="fr-FR" sz="898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rPr>
                <a:t>Bahla.works@gmail.com</a:t>
              </a:r>
              <a:endParaRPr lang="fr-FR" sz="856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A9884F28-E7EB-426A-8748-515B0F011BA1}"/>
                </a:ext>
              </a:extLst>
            </p:cNvPr>
            <p:cNvSpPr/>
            <p:nvPr/>
          </p:nvSpPr>
          <p:spPr>
            <a:xfrm>
              <a:off x="799860" y="1847688"/>
              <a:ext cx="1977127" cy="233904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684"/>
                </a:spcAft>
              </a:pPr>
              <a:r>
                <a:rPr lang="ar-MA" sz="941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المعازيز,المغرب</a:t>
              </a:r>
              <a:endParaRPr lang="fr-FR" sz="898" b="1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</p:grp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224568" y="3107173"/>
            <a:ext cx="2914394" cy="209507"/>
          </a:xfrm>
          <a:prstGeom prst="roundRect">
            <a:avLst/>
          </a:prstGeom>
          <a:solidFill>
            <a:srgbClr val="BF353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224568" y="6707258"/>
            <a:ext cx="2914394" cy="209507"/>
          </a:xfrm>
          <a:prstGeom prst="roundRect">
            <a:avLst/>
          </a:prstGeom>
          <a:solidFill>
            <a:srgbClr val="BF353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463404" y="4347261"/>
            <a:ext cx="2124321" cy="209507"/>
          </a:xfrm>
          <a:prstGeom prst="roundRect">
            <a:avLst/>
          </a:prstGeom>
          <a:solidFill>
            <a:srgbClr val="BF353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463404" y="6552747"/>
            <a:ext cx="2124837" cy="209507"/>
          </a:xfrm>
          <a:prstGeom prst="roundRect">
            <a:avLst/>
          </a:prstGeom>
          <a:solidFill>
            <a:srgbClr val="BF353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463404" y="7569400"/>
            <a:ext cx="2124320" cy="209507"/>
          </a:xfrm>
          <a:prstGeom prst="roundRect">
            <a:avLst/>
          </a:prstGeom>
          <a:solidFill>
            <a:srgbClr val="BF353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55806" y="7813234"/>
          <a:ext cx="1931918" cy="691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666791">
                <a:tc>
                  <a:txBody>
                    <a:bodyPr/>
                    <a:lstStyle/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القراءة</a:t>
                      </a:r>
                    </a:p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الأنترنـت</a:t>
                      </a:r>
                      <a:endParaRPr lang="fr-FR" sz="941" b="1" kern="1200" dirty="0">
                        <a:solidFill>
                          <a:schemeClr val="tx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=""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861" y="3099932"/>
            <a:ext cx="1975906" cy="1051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MA" sz="1027" dirty="0"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=""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971803" y="2526865"/>
            <a:ext cx="2914394" cy="275203"/>
          </a:xfrm>
          <a:prstGeom prst="roundRect">
            <a:avLst/>
          </a:prstGeom>
          <a:solidFill>
            <a:srgbClr val="BF353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44F77437-4C8D-4201-9231-78F6558708AF}"/>
              </a:ext>
            </a:extLst>
          </p:cNvPr>
          <p:cNvCxnSpPr>
            <a:cxnSpLocks/>
          </p:cNvCxnSpPr>
          <p:nvPr/>
        </p:nvCxnSpPr>
        <p:spPr>
          <a:xfrm>
            <a:off x="4391397" y="3035565"/>
            <a:ext cx="0" cy="6870435"/>
          </a:xfrm>
          <a:prstGeom prst="line">
            <a:avLst/>
          </a:prstGeom>
          <a:ln w="22225">
            <a:solidFill>
              <a:srgbClr val="43494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353255" y="208864"/>
            <a:ext cx="3705172" cy="464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MA" sz="3422" b="1" dirty="0">
                <a:solidFill>
                  <a:srgbClr val="BF3533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</a:t>
            </a:r>
            <a:r>
              <a:rPr lang="ar-MA" sz="3422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DZ" sz="3422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سنــاء</a:t>
            </a:r>
            <a:r>
              <a:rPr lang="fr-FR" sz="2053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98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335626" y="7003003"/>
            <a:ext cx="3803336" cy="23200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dirty="0">
              <a:solidFill>
                <a:srgbClr val="808080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369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  <a:tabLst>
                <a:tab pos="228162" algn="l"/>
              </a:tabLst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dirty="0">
              <a:solidFill>
                <a:srgbClr val="80808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=""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303264" y="3345915"/>
            <a:ext cx="3793576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73338" indent="-73338"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73338" indent="-73338"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463403" y="4554962"/>
            <a:ext cx="2039390" cy="169992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1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4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5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6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7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8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4506345" y="6798400"/>
            <a:ext cx="2094938" cy="527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6183" indent="-156183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marL="156183" indent="-156183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1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6183" indent="-156183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1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972" y="198139"/>
            <a:ext cx="1949599" cy="1949599"/>
          </a:xfrm>
          <a:prstGeom prst="ellipse">
            <a:avLst/>
          </a:prstGeom>
          <a:solidFill>
            <a:schemeClr val="bg1"/>
          </a:solidFill>
          <a:ln w="50800">
            <a:solidFill>
              <a:srgbClr val="BF3533"/>
            </a:solidFill>
            <a:prstDash val="lgDashDotDot"/>
          </a:ln>
        </p:spPr>
      </p:pic>
    </p:spTree>
    <p:extLst>
      <p:ext uri="{BB962C8B-B14F-4D97-AF65-F5344CB8AC3E}">
        <p14:creationId xmlns:p14="http://schemas.microsoft.com/office/powerpoint/2010/main" val="19496118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189</Words>
  <Application>Microsoft Office PowerPoint</Application>
  <PresentationFormat>A4 Paper (210x297 mm)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138</cp:revision>
  <dcterms:created xsi:type="dcterms:W3CDTF">2015-07-03T12:55:42Z</dcterms:created>
  <dcterms:modified xsi:type="dcterms:W3CDTF">2022-03-04T13:16:59Z</dcterms:modified>
</cp:coreProperties>
</file>