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100" d="100"/>
          <a:sy n="100" d="100"/>
        </p:scale>
        <p:origin x="-1218" y="15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538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6CA4A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6CA4A5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يوســف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538385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538385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538385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538385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538385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538385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538385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538385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538385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538385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538385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94F4F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538385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538385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538385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538385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62831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31750" cmpd="sng">
            <a:solidFill>
              <a:srgbClr val="6CA4A5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70692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706922"/>
            <a:ext cx="1492526" cy="72000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493134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4931346"/>
            <a:ext cx="1288437" cy="72000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15577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155770"/>
            <a:ext cx="975571" cy="72000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145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207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142</cp:revision>
  <dcterms:created xsi:type="dcterms:W3CDTF">2015-07-03T12:55:42Z</dcterms:created>
  <dcterms:modified xsi:type="dcterms:W3CDTF">2022-03-04T13:17:15Z</dcterms:modified>
</cp:coreProperties>
</file>