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7"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FA0"/>
    <a:srgbClr val="F6B5B3"/>
    <a:srgbClr val="435470"/>
    <a:srgbClr val="E9CBC9"/>
    <a:srgbClr val="A6A6A6"/>
    <a:srgbClr val="43464F"/>
    <a:srgbClr val="BF3533"/>
    <a:srgbClr val="1E7DC1"/>
    <a:srgbClr val="517655"/>
    <a:srgbClr val="6A3E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112" d="100"/>
          <a:sy n="112" d="100"/>
        </p:scale>
        <p:origin x="-990" y="197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30BEDA43-A41E-4C19-A804-C3F5CEAC0BEE}"/>
              </a:ext>
            </a:extLst>
          </p:cNvPr>
          <p:cNvGrpSpPr/>
          <p:nvPr/>
        </p:nvGrpSpPr>
        <p:grpSpPr>
          <a:xfrm>
            <a:off x="-9620" y="-1348"/>
            <a:ext cx="1505877" cy="9907348"/>
            <a:chOff x="-9620" y="152400"/>
            <a:chExt cx="1505877" cy="9907348"/>
          </a:xfrm>
        </p:grpSpPr>
        <p:sp>
          <p:nvSpPr>
            <p:cNvPr id="139" name="Rectangle 138">
              <a:extLst>
                <a:ext uri="{FF2B5EF4-FFF2-40B4-BE49-F238E27FC236}">
                  <a16:creationId xmlns="" xmlns:a16="http://schemas.microsoft.com/office/drawing/2014/main" id="{48F36A2E-2E72-42CD-BA2A-B5199A268138}"/>
                </a:ext>
              </a:extLst>
            </p:cNvPr>
            <p:cNvSpPr/>
            <p:nvPr/>
          </p:nvSpPr>
          <p:spPr>
            <a:xfrm>
              <a:off x="-9620" y="152400"/>
              <a:ext cx="1504212" cy="9906000"/>
            </a:xfrm>
            <a:prstGeom prst="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sp>
          <p:nvSpPr>
            <p:cNvPr id="10" name="Rectangle 9">
              <a:extLst>
                <a:ext uri="{FF2B5EF4-FFF2-40B4-BE49-F238E27FC236}">
                  <a16:creationId xmlns="" xmlns:a16="http://schemas.microsoft.com/office/drawing/2014/main" id="{CB10E992-744C-433F-B014-66570C45F377}"/>
                </a:ext>
              </a:extLst>
            </p:cNvPr>
            <p:cNvSpPr/>
            <p:nvPr/>
          </p:nvSpPr>
          <p:spPr>
            <a:xfrm>
              <a:off x="-7955" y="153748"/>
              <a:ext cx="1504212" cy="99060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grpSp>
      <p:sp>
        <p:nvSpPr>
          <p:cNvPr id="27" name="Rectangle: Rounded Corners 26">
            <a:extLst>
              <a:ext uri="{FF2B5EF4-FFF2-40B4-BE49-F238E27FC236}">
                <a16:creationId xmlns="" xmlns:a16="http://schemas.microsoft.com/office/drawing/2014/main" id="{282838A2-C8F7-48EC-AAD9-0BDF35CF634C}"/>
              </a:ext>
            </a:extLst>
          </p:cNvPr>
          <p:cNvSpPr/>
          <p:nvPr/>
        </p:nvSpPr>
        <p:spPr>
          <a:xfrm>
            <a:off x="4302241" y="6566682"/>
            <a:ext cx="21960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المه</a:t>
            </a:r>
            <a:r>
              <a:rPr lang="ar-DZ"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ــ</a:t>
            </a: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ارات</a:t>
            </a:r>
            <a:r>
              <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p>
        </p:txBody>
      </p:sp>
      <p:sp>
        <p:nvSpPr>
          <p:cNvPr id="100" name="Rectangle: Rounded Corners 99">
            <a:extLst>
              <a:ext uri="{FF2B5EF4-FFF2-40B4-BE49-F238E27FC236}">
                <a16:creationId xmlns="" xmlns:a16="http://schemas.microsoft.com/office/drawing/2014/main" id="{926225B1-92EE-4A0C-AC6B-949FFF2515BB}"/>
              </a:ext>
            </a:extLst>
          </p:cNvPr>
          <p:cNvSpPr/>
          <p:nvPr/>
        </p:nvSpPr>
        <p:spPr>
          <a:xfrm>
            <a:off x="1694025" y="6577972"/>
            <a:ext cx="23544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122" name="Rectangle: Rounded Corners 121">
            <a:extLst>
              <a:ext uri="{FF2B5EF4-FFF2-40B4-BE49-F238E27FC236}">
                <a16:creationId xmlns="" xmlns:a16="http://schemas.microsoft.com/office/drawing/2014/main" id="{D05CE0DC-1740-4CB7-A7C6-B0E73659B557}"/>
              </a:ext>
            </a:extLst>
          </p:cNvPr>
          <p:cNvSpPr/>
          <p:nvPr/>
        </p:nvSpPr>
        <p:spPr>
          <a:xfrm>
            <a:off x="1694377" y="7869449"/>
            <a:ext cx="2354048"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aphicFrame>
        <p:nvGraphicFramePr>
          <p:cNvPr id="123" name="Table 122">
            <a:extLst>
              <a:ext uri="{FF2B5EF4-FFF2-40B4-BE49-F238E27FC236}">
                <a16:creationId xmlns="" xmlns:a16="http://schemas.microsoft.com/office/drawing/2014/main" id="{4ABB13AA-1BD1-4E3F-A249-F12416CFB988}"/>
              </a:ext>
            </a:extLst>
          </p:cNvPr>
          <p:cNvGraphicFramePr>
            <a:graphicFrameLocks noGrp="1"/>
          </p:cNvGraphicFramePr>
          <p:nvPr>
            <p:extLst>
              <p:ext uri="{D42A27DB-BD31-4B8C-83A1-F6EECF244321}">
                <p14:modId xmlns:p14="http://schemas.microsoft.com/office/powerpoint/2010/main" val="3575083858"/>
              </p:ext>
            </p:extLst>
          </p:nvPr>
        </p:nvGraphicFramePr>
        <p:xfrm>
          <a:off x="1972734" y="8249221"/>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الق</a:t>
                      </a:r>
                      <a:r>
                        <a:rPr lang="ar-DZ" sz="941" b="1" kern="1200" dirty="0">
                          <a:solidFill>
                            <a:schemeClr val="tx1"/>
                          </a:solidFill>
                          <a:latin typeface="Mothanna" panose="02000503000000000000" pitchFamily="2" charset="-78"/>
                          <a:ea typeface="+mn-ea"/>
                          <a:cs typeface="Mothanna" panose="02000503000000000000" pitchFamily="2" charset="-78"/>
                        </a:rPr>
                        <a:t>ـ</a:t>
                      </a:r>
                      <a:r>
                        <a:rPr lang="ar-MA" sz="941" b="1" kern="1200" dirty="0">
                          <a:solidFill>
                            <a:schemeClr val="tx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
        <p:nvSpPr>
          <p:cNvPr id="129" name="Text Box 5">
            <a:extLst>
              <a:ext uri="{FF2B5EF4-FFF2-40B4-BE49-F238E27FC236}">
                <a16:creationId xmlns="" xmlns:a16="http://schemas.microsoft.com/office/drawing/2014/main" id="{904B5ECA-A43F-424A-AAC2-53C3DAFBB31F}"/>
              </a:ext>
            </a:extLst>
          </p:cNvPr>
          <p:cNvSpPr txBox="1">
            <a:spLocks noChangeArrowheads="1"/>
          </p:cNvSpPr>
          <p:nvPr/>
        </p:nvSpPr>
        <p:spPr bwMode="auto">
          <a:xfrm>
            <a:off x="3345184" y="239116"/>
            <a:ext cx="1517173" cy="15014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latin typeface="Mothanna" panose="02000503000000000000" pitchFamily="2" charset="-78"/>
              <a:cs typeface="Mothanna" panose="02000503000000000000" pitchFamily="2" charset="-78"/>
            </a:endParaRPr>
          </a:p>
        </p:txBody>
      </p:sp>
      <p:sp>
        <p:nvSpPr>
          <p:cNvPr id="33" name="Rectangle 32">
            <a:extLst>
              <a:ext uri="{FF2B5EF4-FFF2-40B4-BE49-F238E27FC236}">
                <a16:creationId xmlns="" xmlns:a16="http://schemas.microsoft.com/office/drawing/2014/main" id="{6E5E9944-0FA8-40C1-958D-71AC034B2739}"/>
              </a:ext>
            </a:extLst>
          </p:cNvPr>
          <p:cNvSpPr/>
          <p:nvPr/>
        </p:nvSpPr>
        <p:spPr>
          <a:xfrm rot="16200000">
            <a:off x="-4114027" y="4362069"/>
            <a:ext cx="9906000" cy="1181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9600" dirty="0" smtClean="0">
                <a:solidFill>
                  <a:schemeClr val="tx1">
                    <a:lumMod val="85000"/>
                    <a:lumOff val="15000"/>
                  </a:schemeClr>
                </a:solidFill>
                <a:latin typeface="Mothanna" panose="02000503000000000000" pitchFamily="2" charset="-78"/>
                <a:ea typeface="Times New Roman" panose="02020603050405020304" pitchFamily="18" charset="0"/>
                <a:cs typeface="Mothanna" panose="02000503000000000000" pitchFamily="2" charset="-78"/>
              </a:rPr>
              <a:t>إكتب إسمك هنا</a:t>
            </a:r>
            <a:endParaRPr lang="fr-FR" sz="9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25" name="Rectangle: Rounded Corners 24">
            <a:extLst>
              <a:ext uri="{FF2B5EF4-FFF2-40B4-BE49-F238E27FC236}">
                <a16:creationId xmlns="" xmlns:a16="http://schemas.microsoft.com/office/drawing/2014/main" id="{CFE1A68E-4885-45C6-AD66-C865D668E886}"/>
              </a:ext>
            </a:extLst>
          </p:cNvPr>
          <p:cNvSpPr/>
          <p:nvPr/>
        </p:nvSpPr>
        <p:spPr>
          <a:xfrm>
            <a:off x="1713927" y="4303930"/>
            <a:ext cx="4752789"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sp>
        <p:nvSpPr>
          <p:cNvPr id="28" name="Rectangle: Rounded Corners 27">
            <a:extLst>
              <a:ext uri="{FF2B5EF4-FFF2-40B4-BE49-F238E27FC236}">
                <a16:creationId xmlns="" xmlns:a16="http://schemas.microsoft.com/office/drawing/2014/main" id="{46BA2BA3-3A20-48E2-AE94-D9D62FF72A37}"/>
              </a:ext>
            </a:extLst>
          </p:cNvPr>
          <p:cNvSpPr/>
          <p:nvPr/>
        </p:nvSpPr>
        <p:spPr>
          <a:xfrm>
            <a:off x="1710602" y="2104612"/>
            <a:ext cx="4787639" cy="324000"/>
          </a:xfrm>
          <a:prstGeom prst="roundRect">
            <a:avLst/>
          </a:prstGeom>
          <a:solidFill>
            <a:srgbClr val="2A7F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sp>
        <p:nvSpPr>
          <p:cNvPr id="53" name="Subtitle 2">
            <a:extLst>
              <a:ext uri="{FF2B5EF4-FFF2-40B4-BE49-F238E27FC236}">
                <a16:creationId xmlns="" xmlns:a16="http://schemas.microsoft.com/office/drawing/2014/main" id="{D174E605-BC10-4080-8BC3-56F74FF8452F}"/>
              </a:ext>
            </a:extLst>
          </p:cNvPr>
          <p:cNvSpPr/>
          <p:nvPr/>
        </p:nvSpPr>
        <p:spPr>
          <a:xfrm>
            <a:off x="1768157" y="9316501"/>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latin typeface="Mothanna" panose="02000503000000000000" pitchFamily="2" charset="-78"/>
                <a:ea typeface="Times New Roman" panose="02020603050405020304" pitchFamily="18" charset="0"/>
                <a:cs typeface="Mothanna" panose="02000503000000000000" pitchFamily="2" charset="-78"/>
              </a:rPr>
              <a:t>:</a:t>
            </a:r>
            <a:r>
              <a:rPr lang="ar-DZ" sz="1027" dirty="0">
                <a:latin typeface="Mothanna" panose="02000503000000000000" pitchFamily="2" charset="-78"/>
                <a:ea typeface="Times New Roman" panose="02020603050405020304" pitchFamily="18" charset="0"/>
                <a:cs typeface="Mothanna" panose="02000503000000000000" pitchFamily="2" charset="-78"/>
              </a:rPr>
              <a:t> ,,,,,,,,,,,,,,,,,,,,,,,,,,,,,,,,,,,,,,,,,,,,,,,,</a:t>
            </a:r>
            <a:endParaRPr lang="ar-MA" sz="1027" dirty="0">
              <a:latin typeface="Mothanna" panose="02000503000000000000" pitchFamily="2" charset="-78"/>
              <a:ea typeface="Times New Roman" panose="02020603050405020304" pitchFamily="18" charset="0"/>
              <a:cs typeface="Mothanna" panose="02000503000000000000" pitchFamily="2" charset="-78"/>
            </a:endParaRPr>
          </a:p>
        </p:txBody>
      </p:sp>
      <p:sp>
        <p:nvSpPr>
          <p:cNvPr id="54" name="Rectangle: Rounded Corners 53">
            <a:extLst>
              <a:ext uri="{FF2B5EF4-FFF2-40B4-BE49-F238E27FC236}">
                <a16:creationId xmlns="" xmlns:a16="http://schemas.microsoft.com/office/drawing/2014/main" id="{40600902-D107-4E20-BD3A-25E8A5DEA347}"/>
              </a:ext>
            </a:extLst>
          </p:cNvPr>
          <p:cNvSpPr/>
          <p:nvPr/>
        </p:nvSpPr>
        <p:spPr>
          <a:xfrm>
            <a:off x="1694377" y="8998523"/>
            <a:ext cx="23544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55" name="Group 54">
            <a:extLst>
              <a:ext uri="{FF2B5EF4-FFF2-40B4-BE49-F238E27FC236}">
                <a16:creationId xmlns="" xmlns:a16="http://schemas.microsoft.com/office/drawing/2014/main" id="{E25C9C43-A1DE-4757-AB93-71D4E9013CC3}"/>
              </a:ext>
            </a:extLst>
          </p:cNvPr>
          <p:cNvGrpSpPr/>
          <p:nvPr/>
        </p:nvGrpSpPr>
        <p:grpSpPr>
          <a:xfrm>
            <a:off x="1921173" y="7020587"/>
            <a:ext cx="2040646" cy="697621"/>
            <a:chOff x="4902763" y="4618558"/>
            <a:chExt cx="2040646" cy="697621"/>
          </a:xfrm>
        </p:grpSpPr>
        <p:sp>
          <p:nvSpPr>
            <p:cNvPr id="56" name="Rectangle 55">
              <a:extLst>
                <a:ext uri="{FF2B5EF4-FFF2-40B4-BE49-F238E27FC236}">
                  <a16:creationId xmlns="" xmlns:a16="http://schemas.microsoft.com/office/drawing/2014/main" id="{B01B1FA9-DC68-4A63-8AF8-8E87DB6AA7F0}"/>
                </a:ext>
              </a:extLst>
            </p:cNvPr>
            <p:cNvSpPr/>
            <p:nvPr/>
          </p:nvSpPr>
          <p:spPr>
            <a:xfrm>
              <a:off x="6133471" y="4618558"/>
              <a:ext cx="809938"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العربيـة</a:t>
              </a:r>
            </a:p>
            <a:p>
              <a:pPr marL="171450" indent="-171450" algn="r" rtl="1">
                <a:lnSpc>
                  <a:spcPct val="107000"/>
                </a:lnSpc>
                <a:spcBef>
                  <a:spcPts val="600"/>
                </a:spcBef>
                <a:spcAft>
                  <a:spcPts val="600"/>
                </a:spcAft>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الإنجليزيـة</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الفرنسيـة</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57" name="Group 56">
              <a:extLst>
                <a:ext uri="{FF2B5EF4-FFF2-40B4-BE49-F238E27FC236}">
                  <a16:creationId xmlns="" xmlns:a16="http://schemas.microsoft.com/office/drawing/2014/main" id="{C9427523-0B25-4A41-8B92-ACD3D8C6B6BD}"/>
                </a:ext>
              </a:extLst>
            </p:cNvPr>
            <p:cNvGrpSpPr/>
            <p:nvPr/>
          </p:nvGrpSpPr>
          <p:grpSpPr>
            <a:xfrm>
              <a:off x="4905067" y="4666335"/>
              <a:ext cx="1139708" cy="158160"/>
              <a:chOff x="4905067" y="4666335"/>
              <a:chExt cx="1139708" cy="158160"/>
            </a:xfrm>
          </p:grpSpPr>
          <p:sp>
            <p:nvSpPr>
              <p:cNvPr id="70" name="Oval 69">
                <a:extLst>
                  <a:ext uri="{FF2B5EF4-FFF2-40B4-BE49-F238E27FC236}">
                    <a16:creationId xmlns="" xmlns:a16="http://schemas.microsoft.com/office/drawing/2014/main" id="{C6551161-895C-472D-A518-DF45EBA88E25}"/>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1" name="Oval 70">
                <a:extLst>
                  <a:ext uri="{FF2B5EF4-FFF2-40B4-BE49-F238E27FC236}">
                    <a16:creationId xmlns="" xmlns:a16="http://schemas.microsoft.com/office/drawing/2014/main" id="{776595E0-3282-434D-A64F-4502B70F8833}"/>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2" name="Oval 71">
                <a:extLst>
                  <a:ext uri="{FF2B5EF4-FFF2-40B4-BE49-F238E27FC236}">
                    <a16:creationId xmlns="" xmlns:a16="http://schemas.microsoft.com/office/drawing/2014/main" id="{D8E61BD9-9741-4039-8EF3-1EC6D92AE4D0}"/>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3" name="Oval 72">
                <a:extLst>
                  <a:ext uri="{FF2B5EF4-FFF2-40B4-BE49-F238E27FC236}">
                    <a16:creationId xmlns="" xmlns:a16="http://schemas.microsoft.com/office/drawing/2014/main" id="{1FF1D5FE-867D-44D8-B3F9-04ABAAADECF6}"/>
                  </a:ext>
                </a:extLst>
              </p:cNvPr>
              <p:cNvSpPr/>
              <p:nvPr/>
            </p:nvSpPr>
            <p:spPr>
              <a:xfrm>
                <a:off x="5151606" y="466748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4" name="Oval 73">
                <a:extLst>
                  <a:ext uri="{FF2B5EF4-FFF2-40B4-BE49-F238E27FC236}">
                    <a16:creationId xmlns="" xmlns:a16="http://schemas.microsoft.com/office/drawing/2014/main" id="{089500B5-2211-4039-8ACE-774015C869BF}"/>
                  </a:ext>
                </a:extLst>
              </p:cNvPr>
              <p:cNvSpPr/>
              <p:nvPr/>
            </p:nvSpPr>
            <p:spPr>
              <a:xfrm>
                <a:off x="4905067" y="466633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58" name="Group 57">
              <a:extLst>
                <a:ext uri="{FF2B5EF4-FFF2-40B4-BE49-F238E27FC236}">
                  <a16:creationId xmlns="" xmlns:a16="http://schemas.microsoft.com/office/drawing/2014/main" id="{D4071BAC-C57B-46B9-AADA-6DC1A9744AB4}"/>
                </a:ext>
              </a:extLst>
            </p:cNvPr>
            <p:cNvGrpSpPr/>
            <p:nvPr/>
          </p:nvGrpSpPr>
          <p:grpSpPr>
            <a:xfrm>
              <a:off x="4903915" y="4885408"/>
              <a:ext cx="1139708" cy="158160"/>
              <a:chOff x="4905067" y="4666335"/>
              <a:chExt cx="1139708" cy="158160"/>
            </a:xfrm>
          </p:grpSpPr>
          <p:sp>
            <p:nvSpPr>
              <p:cNvPr id="65" name="Oval 64">
                <a:extLst>
                  <a:ext uri="{FF2B5EF4-FFF2-40B4-BE49-F238E27FC236}">
                    <a16:creationId xmlns="" xmlns:a16="http://schemas.microsoft.com/office/drawing/2014/main" id="{0C061F4F-1CDB-42C9-897C-FD5EEB2A6964}"/>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6" name="Oval 65">
                <a:extLst>
                  <a:ext uri="{FF2B5EF4-FFF2-40B4-BE49-F238E27FC236}">
                    <a16:creationId xmlns="" xmlns:a16="http://schemas.microsoft.com/office/drawing/2014/main" id="{DDB6164F-94AF-4979-A157-C88DAD5A9E51}"/>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7" name="Oval 66">
                <a:extLst>
                  <a:ext uri="{FF2B5EF4-FFF2-40B4-BE49-F238E27FC236}">
                    <a16:creationId xmlns="" xmlns:a16="http://schemas.microsoft.com/office/drawing/2014/main" id="{6A55C897-4859-4F16-83F8-E151591F6B85}"/>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8" name="Oval 67">
                <a:extLst>
                  <a:ext uri="{FF2B5EF4-FFF2-40B4-BE49-F238E27FC236}">
                    <a16:creationId xmlns="" xmlns:a16="http://schemas.microsoft.com/office/drawing/2014/main" id="{8179D53A-78E1-4ECD-BB4A-DA4D80AFD5F7}"/>
                  </a:ext>
                </a:extLst>
              </p:cNvPr>
              <p:cNvSpPr/>
              <p:nvPr/>
            </p:nvSpPr>
            <p:spPr>
              <a:xfrm>
                <a:off x="5151606" y="466748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9" name="Oval 68">
                <a:extLst>
                  <a:ext uri="{FF2B5EF4-FFF2-40B4-BE49-F238E27FC236}">
                    <a16:creationId xmlns="" xmlns:a16="http://schemas.microsoft.com/office/drawing/2014/main" id="{D2A704D9-E186-4E86-B7C2-0F5CA4A6C021}"/>
                  </a:ext>
                </a:extLst>
              </p:cNvPr>
              <p:cNvSpPr/>
              <p:nvPr/>
            </p:nvSpPr>
            <p:spPr>
              <a:xfrm>
                <a:off x="4905067" y="466633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59" name="Group 58">
              <a:extLst>
                <a:ext uri="{FF2B5EF4-FFF2-40B4-BE49-F238E27FC236}">
                  <a16:creationId xmlns="" xmlns:a16="http://schemas.microsoft.com/office/drawing/2014/main" id="{731DA200-EAC2-4D15-B90D-93A4CB0027CF}"/>
                </a:ext>
              </a:extLst>
            </p:cNvPr>
            <p:cNvGrpSpPr/>
            <p:nvPr/>
          </p:nvGrpSpPr>
          <p:grpSpPr>
            <a:xfrm>
              <a:off x="4902763" y="5104481"/>
              <a:ext cx="1139708" cy="158160"/>
              <a:chOff x="4905067" y="4666335"/>
              <a:chExt cx="1139708" cy="158160"/>
            </a:xfrm>
          </p:grpSpPr>
          <p:sp>
            <p:nvSpPr>
              <p:cNvPr id="60" name="Oval 59">
                <a:extLst>
                  <a:ext uri="{FF2B5EF4-FFF2-40B4-BE49-F238E27FC236}">
                    <a16:creationId xmlns="" xmlns:a16="http://schemas.microsoft.com/office/drawing/2014/main" id="{2702D6A0-AA41-46C5-9274-A2F626D39732}"/>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1" name="Oval 60">
                <a:extLst>
                  <a:ext uri="{FF2B5EF4-FFF2-40B4-BE49-F238E27FC236}">
                    <a16:creationId xmlns="" xmlns:a16="http://schemas.microsoft.com/office/drawing/2014/main" id="{1FF0B38A-CEA4-4782-B517-F2552E482EBA}"/>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2" name="Oval 61">
                <a:extLst>
                  <a:ext uri="{FF2B5EF4-FFF2-40B4-BE49-F238E27FC236}">
                    <a16:creationId xmlns="" xmlns:a16="http://schemas.microsoft.com/office/drawing/2014/main" id="{3235CB92-4F51-4D31-A25A-767DAE6B358C}"/>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3" name="Oval 62">
                <a:extLst>
                  <a:ext uri="{FF2B5EF4-FFF2-40B4-BE49-F238E27FC236}">
                    <a16:creationId xmlns="" xmlns:a16="http://schemas.microsoft.com/office/drawing/2014/main" id="{F00328FC-0C7F-4095-839D-AB91C5E9538A}"/>
                  </a:ext>
                </a:extLst>
              </p:cNvPr>
              <p:cNvSpPr/>
              <p:nvPr/>
            </p:nvSpPr>
            <p:spPr>
              <a:xfrm>
                <a:off x="5151606" y="4667487"/>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4" name="Oval 63">
                <a:extLst>
                  <a:ext uri="{FF2B5EF4-FFF2-40B4-BE49-F238E27FC236}">
                    <a16:creationId xmlns="" xmlns:a16="http://schemas.microsoft.com/office/drawing/2014/main" id="{00D6275E-3035-4915-A2CD-17D825BE04DD}"/>
                  </a:ext>
                </a:extLst>
              </p:cNvPr>
              <p:cNvSpPr/>
              <p:nvPr/>
            </p:nvSpPr>
            <p:spPr>
              <a:xfrm>
                <a:off x="4905067" y="466633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35" name="Group 34">
            <a:extLst>
              <a:ext uri="{FF2B5EF4-FFF2-40B4-BE49-F238E27FC236}">
                <a16:creationId xmlns="" xmlns:a16="http://schemas.microsoft.com/office/drawing/2014/main" id="{9A26BA0E-26B3-4CCC-8F33-CCF7EF7A74CA}"/>
              </a:ext>
            </a:extLst>
          </p:cNvPr>
          <p:cNvGrpSpPr/>
          <p:nvPr/>
        </p:nvGrpSpPr>
        <p:grpSpPr>
          <a:xfrm>
            <a:off x="1775021" y="263780"/>
            <a:ext cx="1602974" cy="1404750"/>
            <a:chOff x="4331224" y="2611979"/>
            <a:chExt cx="1602974" cy="1404750"/>
          </a:xfrm>
        </p:grpSpPr>
        <p:grpSp>
          <p:nvGrpSpPr>
            <p:cNvPr id="95" name="Group 94">
              <a:extLst>
                <a:ext uri="{FF2B5EF4-FFF2-40B4-BE49-F238E27FC236}">
                  <a16:creationId xmlns="" xmlns:a16="http://schemas.microsoft.com/office/drawing/2014/main" id="{407AAC84-918E-4FAC-A8DE-61E6A887F505}"/>
                </a:ext>
              </a:extLst>
            </p:cNvPr>
            <p:cNvGrpSpPr/>
            <p:nvPr/>
          </p:nvGrpSpPr>
          <p:grpSpPr>
            <a:xfrm>
              <a:off x="4331224" y="2611979"/>
              <a:ext cx="1442128" cy="1133364"/>
              <a:chOff x="1336594" y="910935"/>
              <a:chExt cx="1442128" cy="1133364"/>
            </a:xfrm>
          </p:grpSpPr>
          <p:grpSp>
            <p:nvGrpSpPr>
              <p:cNvPr id="96" name="Group 95">
                <a:extLst>
                  <a:ext uri="{FF2B5EF4-FFF2-40B4-BE49-F238E27FC236}">
                    <a16:creationId xmlns="" xmlns:a16="http://schemas.microsoft.com/office/drawing/2014/main" id="{F66DF673-458D-473B-8221-1017AC908876}"/>
                  </a:ext>
                </a:extLst>
              </p:cNvPr>
              <p:cNvGrpSpPr/>
              <p:nvPr/>
            </p:nvGrpSpPr>
            <p:grpSpPr>
              <a:xfrm>
                <a:off x="1341479" y="910935"/>
                <a:ext cx="1437243" cy="1133364"/>
                <a:chOff x="1341479" y="910935"/>
                <a:chExt cx="1437243" cy="1133364"/>
              </a:xfrm>
            </p:grpSpPr>
            <p:grpSp>
              <p:nvGrpSpPr>
                <p:cNvPr id="98" name="Group 97">
                  <a:extLst>
                    <a:ext uri="{FF2B5EF4-FFF2-40B4-BE49-F238E27FC236}">
                      <a16:creationId xmlns="" xmlns:a16="http://schemas.microsoft.com/office/drawing/2014/main" id="{83E582EC-2853-40CA-8A76-7B1FC2679D23}"/>
                    </a:ext>
                  </a:extLst>
                </p:cNvPr>
                <p:cNvGrpSpPr/>
                <p:nvPr/>
              </p:nvGrpSpPr>
              <p:grpSpPr>
                <a:xfrm>
                  <a:off x="1574866" y="945873"/>
                  <a:ext cx="1203856" cy="1089890"/>
                  <a:chOff x="41060" y="948093"/>
                  <a:chExt cx="1203856" cy="1089890"/>
                </a:xfrm>
              </p:grpSpPr>
              <p:sp>
                <p:nvSpPr>
                  <p:cNvPr id="103" name="Rectangle 102">
                    <a:extLst>
                      <a:ext uri="{FF2B5EF4-FFF2-40B4-BE49-F238E27FC236}">
                        <a16:creationId xmlns="" xmlns:a16="http://schemas.microsoft.com/office/drawing/2014/main" id="{1AF098E6-17AC-4B58-A294-24A80FEDA44A}"/>
                      </a:ext>
                    </a:extLst>
                  </p:cNvPr>
                  <p:cNvSpPr/>
                  <p:nvPr/>
                </p:nvSpPr>
                <p:spPr>
                  <a:xfrm>
                    <a:off x="41060"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104" name="Rectangle 103">
                    <a:extLst>
                      <a:ext uri="{FF2B5EF4-FFF2-40B4-BE49-F238E27FC236}">
                        <a16:creationId xmlns="" xmlns:a16="http://schemas.microsoft.com/office/drawing/2014/main" id="{7F898B7F-096E-4544-B7CD-A6CAD15F599F}"/>
                      </a:ext>
                    </a:extLst>
                  </p:cNvPr>
                  <p:cNvSpPr/>
                  <p:nvPr/>
                </p:nvSpPr>
                <p:spPr>
                  <a:xfrm>
                    <a:off x="41060" y="948093"/>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05" name="Rectangle 104">
                    <a:extLst>
                      <a:ext uri="{FF2B5EF4-FFF2-40B4-BE49-F238E27FC236}">
                        <a16:creationId xmlns="" xmlns:a16="http://schemas.microsoft.com/office/drawing/2014/main" id="{663669BE-CB4E-4D3C-8817-DD3D85F04AF7}"/>
                      </a:ext>
                    </a:extLst>
                  </p:cNvPr>
                  <p:cNvSpPr/>
                  <p:nvPr/>
                </p:nvSpPr>
                <p:spPr>
                  <a:xfrm>
                    <a:off x="41060"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06" name="Rectangle 105">
                    <a:extLst>
                      <a:ext uri="{FF2B5EF4-FFF2-40B4-BE49-F238E27FC236}">
                        <a16:creationId xmlns="" xmlns:a16="http://schemas.microsoft.com/office/drawing/2014/main" id="{C505DECD-CDBB-43F4-9270-C153B9C4D7EB}"/>
                      </a:ext>
                    </a:extLst>
                  </p:cNvPr>
                  <p:cNvSpPr/>
                  <p:nvPr/>
                </p:nvSpPr>
                <p:spPr>
                  <a:xfrm>
                    <a:off x="41060" y="1566861"/>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99" name="شكل حر 78">
                  <a:extLst>
                    <a:ext uri="{FF2B5EF4-FFF2-40B4-BE49-F238E27FC236}">
                      <a16:creationId xmlns="" xmlns:a16="http://schemas.microsoft.com/office/drawing/2014/main" id="{4D754ACC-62D8-473F-8C8A-C2B0DECDAE1A}"/>
                    </a:ext>
                  </a:extLst>
                </p:cNvPr>
                <p:cNvSpPr>
                  <a:spLocks noChangeAspect="1"/>
                </p:cNvSpPr>
                <p:nvPr/>
              </p:nvSpPr>
              <p:spPr>
                <a:xfrm>
                  <a:off x="1373599" y="1845441"/>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2A7FA0"/>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101" name="شكل حر 85">
                  <a:extLst>
                    <a:ext uri="{FF2B5EF4-FFF2-40B4-BE49-F238E27FC236}">
                      <a16:creationId xmlns="" xmlns:a16="http://schemas.microsoft.com/office/drawing/2014/main" id="{09A38993-7CBE-4D4F-9F63-2D518EF6D892}"/>
                    </a:ext>
                  </a:extLst>
                </p:cNvPr>
                <p:cNvSpPr>
                  <a:spLocks noChangeAspect="1"/>
                </p:cNvSpPr>
                <p:nvPr/>
              </p:nvSpPr>
              <p:spPr>
                <a:xfrm>
                  <a:off x="1341479" y="1275505"/>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2A7F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102" name="Freeform: Shape 101">
                  <a:extLst>
                    <a:ext uri="{FF2B5EF4-FFF2-40B4-BE49-F238E27FC236}">
                      <a16:creationId xmlns="" xmlns:a16="http://schemas.microsoft.com/office/drawing/2014/main" id="{BFAD5729-7D48-498C-84F4-7042CEE3D2F1}"/>
                    </a:ext>
                  </a:extLst>
                </p:cNvPr>
                <p:cNvSpPr/>
                <p:nvPr/>
              </p:nvSpPr>
              <p:spPr>
                <a:xfrm>
                  <a:off x="1342588" y="91093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2A7F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a:solidFill>
                      <a:schemeClr val="tx1"/>
                    </a:solidFill>
                  </a:endParaRPr>
                </a:p>
              </p:txBody>
            </p:sp>
          </p:grpSp>
          <p:sp>
            <p:nvSpPr>
              <p:cNvPr id="97" name="شكل حر 62">
                <a:extLst>
                  <a:ext uri="{FF2B5EF4-FFF2-40B4-BE49-F238E27FC236}">
                    <a16:creationId xmlns="" xmlns:a16="http://schemas.microsoft.com/office/drawing/2014/main" id="{A0AECB47-EF6A-4893-AE54-CE6E1AFDF87D}"/>
                  </a:ext>
                </a:extLst>
              </p:cNvPr>
              <p:cNvSpPr>
                <a:spLocks noChangeAspect="1"/>
              </p:cNvSpPr>
              <p:nvPr/>
            </p:nvSpPr>
            <p:spPr bwMode="auto">
              <a:xfrm flipH="1">
                <a:off x="1336594" y="1531940"/>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2A7FA0"/>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MA" sz="2800"/>
              </a:p>
            </p:txBody>
          </p:sp>
        </p:grpSp>
        <p:grpSp>
          <p:nvGrpSpPr>
            <p:cNvPr id="32" name="Group 31">
              <a:extLst>
                <a:ext uri="{FF2B5EF4-FFF2-40B4-BE49-F238E27FC236}">
                  <a16:creationId xmlns="" xmlns:a16="http://schemas.microsoft.com/office/drawing/2014/main" id="{57263927-D69B-49EA-B518-F515F76329A3}"/>
                </a:ext>
              </a:extLst>
            </p:cNvPr>
            <p:cNvGrpSpPr/>
            <p:nvPr/>
          </p:nvGrpSpPr>
          <p:grpSpPr>
            <a:xfrm>
              <a:off x="4386069" y="3876450"/>
              <a:ext cx="1548129" cy="140279"/>
              <a:chOff x="4386069" y="3876450"/>
              <a:chExt cx="1548129" cy="140279"/>
            </a:xfrm>
          </p:grpSpPr>
          <p:sp>
            <p:nvSpPr>
              <p:cNvPr id="21" name="Rectangle 20">
                <a:extLst>
                  <a:ext uri="{FF2B5EF4-FFF2-40B4-BE49-F238E27FC236}">
                    <a16:creationId xmlns="" xmlns:a16="http://schemas.microsoft.com/office/drawing/2014/main" id="{10EC7F5C-98F0-4FC6-A595-6BADB3F56731}"/>
                  </a:ext>
                </a:extLst>
              </p:cNvPr>
              <p:cNvSpPr/>
              <p:nvPr/>
            </p:nvSpPr>
            <p:spPr>
              <a:xfrm>
                <a:off x="4509325" y="3876450"/>
                <a:ext cx="1424873"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31" name="Heart 30">
                <a:extLst>
                  <a:ext uri="{FF2B5EF4-FFF2-40B4-BE49-F238E27FC236}">
                    <a16:creationId xmlns="" xmlns:a16="http://schemas.microsoft.com/office/drawing/2014/main" id="{DB36F16F-8D0A-4801-A233-5AAB57472303}"/>
                  </a:ext>
                </a:extLst>
              </p:cNvPr>
              <p:cNvSpPr/>
              <p:nvPr/>
            </p:nvSpPr>
            <p:spPr>
              <a:xfrm>
                <a:off x="4386069" y="3891953"/>
                <a:ext cx="124776" cy="124776"/>
              </a:xfrm>
              <a:prstGeom prst="hear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grpSp>
      </p:grpSp>
      <p:grpSp>
        <p:nvGrpSpPr>
          <p:cNvPr id="75" name="Group 74">
            <a:extLst>
              <a:ext uri="{FF2B5EF4-FFF2-40B4-BE49-F238E27FC236}">
                <a16:creationId xmlns="" xmlns:a16="http://schemas.microsoft.com/office/drawing/2014/main" id="{F41A0A2D-368A-4BF5-8D07-1F7675790F03}"/>
              </a:ext>
            </a:extLst>
          </p:cNvPr>
          <p:cNvGrpSpPr/>
          <p:nvPr/>
        </p:nvGrpSpPr>
        <p:grpSpPr>
          <a:xfrm>
            <a:off x="4428889" y="9026384"/>
            <a:ext cx="2037828" cy="697621"/>
            <a:chOff x="4135447" y="4727439"/>
            <a:chExt cx="2037828" cy="697621"/>
          </a:xfrm>
        </p:grpSpPr>
        <p:sp>
          <p:nvSpPr>
            <p:cNvPr id="76" name="Rectangle 75">
              <a:extLst>
                <a:ext uri="{FF2B5EF4-FFF2-40B4-BE49-F238E27FC236}">
                  <a16:creationId xmlns="" xmlns:a16="http://schemas.microsoft.com/office/drawing/2014/main" id="{C7810AEC-2B56-4C92-ACC7-6AD4F77A3F47}"/>
                </a:ext>
              </a:extLst>
            </p:cNvPr>
            <p:cNvSpPr/>
            <p:nvPr/>
          </p:nvSpPr>
          <p:spPr>
            <a:xfrm>
              <a:off x="5239906" y="4727439"/>
              <a:ext cx="93336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وورد</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إكسيل</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باور باونت</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77" name="Group 76">
              <a:extLst>
                <a:ext uri="{FF2B5EF4-FFF2-40B4-BE49-F238E27FC236}">
                  <a16:creationId xmlns="" xmlns:a16="http://schemas.microsoft.com/office/drawing/2014/main" id="{E1FEAB71-E0B1-4925-A1B0-9E97D0E00032}"/>
                </a:ext>
              </a:extLst>
            </p:cNvPr>
            <p:cNvGrpSpPr/>
            <p:nvPr/>
          </p:nvGrpSpPr>
          <p:grpSpPr>
            <a:xfrm>
              <a:off x="4137751" y="4770311"/>
              <a:ext cx="1139708" cy="158160"/>
              <a:chOff x="4137751" y="4770311"/>
              <a:chExt cx="1139708" cy="158160"/>
            </a:xfrm>
          </p:grpSpPr>
          <p:sp>
            <p:nvSpPr>
              <p:cNvPr id="90" name="Oval 89">
                <a:extLst>
                  <a:ext uri="{FF2B5EF4-FFF2-40B4-BE49-F238E27FC236}">
                    <a16:creationId xmlns="" xmlns:a16="http://schemas.microsoft.com/office/drawing/2014/main" id="{217B7D1D-994A-44AB-92B2-38388ABF2A6D}"/>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1" name="Oval 90">
                <a:extLst>
                  <a:ext uri="{FF2B5EF4-FFF2-40B4-BE49-F238E27FC236}">
                    <a16:creationId xmlns="" xmlns:a16="http://schemas.microsoft.com/office/drawing/2014/main" id="{75C7FE10-9ADA-44D3-BBDF-DCEA2345051A}"/>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2" name="Oval 91">
                <a:extLst>
                  <a:ext uri="{FF2B5EF4-FFF2-40B4-BE49-F238E27FC236}">
                    <a16:creationId xmlns="" xmlns:a16="http://schemas.microsoft.com/office/drawing/2014/main" id="{132DF9EA-348D-46BA-85BD-B68743E93CBA}"/>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3" name="Oval 92">
                <a:extLst>
                  <a:ext uri="{FF2B5EF4-FFF2-40B4-BE49-F238E27FC236}">
                    <a16:creationId xmlns="" xmlns:a16="http://schemas.microsoft.com/office/drawing/2014/main" id="{A2F834EB-28C3-41AC-B856-7D31F76B8373}"/>
                  </a:ext>
                </a:extLst>
              </p:cNvPr>
              <p:cNvSpPr/>
              <p:nvPr/>
            </p:nvSpPr>
            <p:spPr>
              <a:xfrm>
                <a:off x="4384290" y="477146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4" name="Oval 93">
                <a:extLst>
                  <a:ext uri="{FF2B5EF4-FFF2-40B4-BE49-F238E27FC236}">
                    <a16:creationId xmlns="" xmlns:a16="http://schemas.microsoft.com/office/drawing/2014/main" id="{1B6382F8-EAEA-4464-9993-C001450BCBFF}"/>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78" name="Group 77">
              <a:extLst>
                <a:ext uri="{FF2B5EF4-FFF2-40B4-BE49-F238E27FC236}">
                  <a16:creationId xmlns="" xmlns:a16="http://schemas.microsoft.com/office/drawing/2014/main" id="{CE419C14-9C6D-4F5B-8D8E-82DCDF8703C9}"/>
                </a:ext>
              </a:extLst>
            </p:cNvPr>
            <p:cNvGrpSpPr/>
            <p:nvPr/>
          </p:nvGrpSpPr>
          <p:grpSpPr>
            <a:xfrm>
              <a:off x="4136599" y="4989384"/>
              <a:ext cx="1139708" cy="158160"/>
              <a:chOff x="4137751" y="4770311"/>
              <a:chExt cx="1139708" cy="158160"/>
            </a:xfrm>
          </p:grpSpPr>
          <p:sp>
            <p:nvSpPr>
              <p:cNvPr id="85" name="Oval 84">
                <a:extLst>
                  <a:ext uri="{FF2B5EF4-FFF2-40B4-BE49-F238E27FC236}">
                    <a16:creationId xmlns="" xmlns:a16="http://schemas.microsoft.com/office/drawing/2014/main" id="{5DBD87F2-BF07-479F-8D76-B26705670C87}"/>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6" name="Oval 85">
                <a:extLst>
                  <a:ext uri="{FF2B5EF4-FFF2-40B4-BE49-F238E27FC236}">
                    <a16:creationId xmlns="" xmlns:a16="http://schemas.microsoft.com/office/drawing/2014/main" id="{F2DF9F31-3067-4EA0-9954-DAC113E94F50}"/>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7" name="Oval 86">
                <a:extLst>
                  <a:ext uri="{FF2B5EF4-FFF2-40B4-BE49-F238E27FC236}">
                    <a16:creationId xmlns="" xmlns:a16="http://schemas.microsoft.com/office/drawing/2014/main" id="{A7E738D0-851F-421C-9272-F0089303B214}"/>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8" name="Oval 87">
                <a:extLst>
                  <a:ext uri="{FF2B5EF4-FFF2-40B4-BE49-F238E27FC236}">
                    <a16:creationId xmlns="" xmlns:a16="http://schemas.microsoft.com/office/drawing/2014/main" id="{777F67F9-DFB9-4FF0-BE3D-AB1502CF3858}"/>
                  </a:ext>
                </a:extLst>
              </p:cNvPr>
              <p:cNvSpPr/>
              <p:nvPr/>
            </p:nvSpPr>
            <p:spPr>
              <a:xfrm>
                <a:off x="4384290" y="477146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9" name="Oval 88">
                <a:extLst>
                  <a:ext uri="{FF2B5EF4-FFF2-40B4-BE49-F238E27FC236}">
                    <a16:creationId xmlns="" xmlns:a16="http://schemas.microsoft.com/office/drawing/2014/main" id="{483BAE59-E9C5-4880-ADDE-4B738E2171DA}"/>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79" name="Group 78">
              <a:extLst>
                <a:ext uri="{FF2B5EF4-FFF2-40B4-BE49-F238E27FC236}">
                  <a16:creationId xmlns="" xmlns:a16="http://schemas.microsoft.com/office/drawing/2014/main" id="{19DB7BF1-A418-4BB3-A7D3-FD4C3FC780C5}"/>
                </a:ext>
              </a:extLst>
            </p:cNvPr>
            <p:cNvGrpSpPr/>
            <p:nvPr/>
          </p:nvGrpSpPr>
          <p:grpSpPr>
            <a:xfrm>
              <a:off x="4135447" y="5208457"/>
              <a:ext cx="1139708" cy="158160"/>
              <a:chOff x="4137751" y="4770311"/>
              <a:chExt cx="1139708" cy="158160"/>
            </a:xfrm>
          </p:grpSpPr>
          <p:sp>
            <p:nvSpPr>
              <p:cNvPr id="80" name="Oval 79">
                <a:extLst>
                  <a:ext uri="{FF2B5EF4-FFF2-40B4-BE49-F238E27FC236}">
                    <a16:creationId xmlns="" xmlns:a16="http://schemas.microsoft.com/office/drawing/2014/main" id="{E82F2743-6AAC-418D-9C15-9F7F539CDA24}"/>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1" name="Oval 80">
                <a:extLst>
                  <a:ext uri="{FF2B5EF4-FFF2-40B4-BE49-F238E27FC236}">
                    <a16:creationId xmlns="" xmlns:a16="http://schemas.microsoft.com/office/drawing/2014/main" id="{54F8CDF2-0858-44D8-A538-A2A9577A11F8}"/>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2" name="Oval 81">
                <a:extLst>
                  <a:ext uri="{FF2B5EF4-FFF2-40B4-BE49-F238E27FC236}">
                    <a16:creationId xmlns="" xmlns:a16="http://schemas.microsoft.com/office/drawing/2014/main" id="{321508B4-BDAD-4353-A8A4-D786E1270A44}"/>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3" name="Oval 82">
                <a:extLst>
                  <a:ext uri="{FF2B5EF4-FFF2-40B4-BE49-F238E27FC236}">
                    <a16:creationId xmlns="" xmlns:a16="http://schemas.microsoft.com/office/drawing/2014/main" id="{A668D0E4-9BA9-4346-90C3-C4062285F4E2}"/>
                  </a:ext>
                </a:extLst>
              </p:cNvPr>
              <p:cNvSpPr/>
              <p:nvPr/>
            </p:nvSpPr>
            <p:spPr>
              <a:xfrm>
                <a:off x="4384290" y="477146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4" name="Oval 83">
                <a:extLst>
                  <a:ext uri="{FF2B5EF4-FFF2-40B4-BE49-F238E27FC236}">
                    <a16:creationId xmlns="" xmlns:a16="http://schemas.microsoft.com/office/drawing/2014/main" id="{AFE5CCA2-7693-42E7-83D8-B76463500922}"/>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107" name="Group 106">
            <a:extLst>
              <a:ext uri="{FF2B5EF4-FFF2-40B4-BE49-F238E27FC236}">
                <a16:creationId xmlns="" xmlns:a16="http://schemas.microsoft.com/office/drawing/2014/main" id="{065803DA-A994-453F-88A9-1336F61AA538}"/>
              </a:ext>
            </a:extLst>
          </p:cNvPr>
          <p:cNvGrpSpPr/>
          <p:nvPr/>
        </p:nvGrpSpPr>
        <p:grpSpPr>
          <a:xfrm>
            <a:off x="4438950" y="7968054"/>
            <a:ext cx="2021930" cy="697621"/>
            <a:chOff x="2166848" y="4070597"/>
            <a:chExt cx="2021930" cy="697621"/>
          </a:xfrm>
        </p:grpSpPr>
        <p:sp>
          <p:nvSpPr>
            <p:cNvPr id="108" name="Rectangle 107">
              <a:extLst>
                <a:ext uri="{FF2B5EF4-FFF2-40B4-BE49-F238E27FC236}">
                  <a16:creationId xmlns="" xmlns:a16="http://schemas.microsoft.com/office/drawing/2014/main" id="{E60F6D7C-C2E6-46FC-AE1C-19706DFAE3BD}"/>
                </a:ext>
              </a:extLst>
            </p:cNvPr>
            <p:cNvSpPr/>
            <p:nvPr/>
          </p:nvSpPr>
          <p:spPr>
            <a:xfrm>
              <a:off x="3298799" y="4070597"/>
              <a:ext cx="88997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فوتوشوب</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إليستراتور</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فلاش</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109" name="Group 108">
              <a:extLst>
                <a:ext uri="{FF2B5EF4-FFF2-40B4-BE49-F238E27FC236}">
                  <a16:creationId xmlns="" xmlns:a16="http://schemas.microsoft.com/office/drawing/2014/main" id="{ECB91FD3-58A4-4102-A20A-0D8705B89E0E}"/>
                </a:ext>
              </a:extLst>
            </p:cNvPr>
            <p:cNvGrpSpPr/>
            <p:nvPr/>
          </p:nvGrpSpPr>
          <p:grpSpPr>
            <a:xfrm>
              <a:off x="2169152" y="4097061"/>
              <a:ext cx="1139708" cy="158160"/>
              <a:chOff x="2169152" y="4097061"/>
              <a:chExt cx="1139708" cy="158160"/>
            </a:xfrm>
          </p:grpSpPr>
          <p:sp>
            <p:nvSpPr>
              <p:cNvPr id="124" name="Oval 123">
                <a:extLst>
                  <a:ext uri="{FF2B5EF4-FFF2-40B4-BE49-F238E27FC236}">
                    <a16:creationId xmlns="" xmlns:a16="http://schemas.microsoft.com/office/drawing/2014/main" id="{82B6B488-F67C-4F9C-949B-29F3854AD10D}"/>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5" name="Oval 124">
                <a:extLst>
                  <a:ext uri="{FF2B5EF4-FFF2-40B4-BE49-F238E27FC236}">
                    <a16:creationId xmlns="" xmlns:a16="http://schemas.microsoft.com/office/drawing/2014/main" id="{DF2C2531-2E6A-466C-9381-8C1250C525D6}"/>
                  </a:ext>
                </a:extLst>
              </p:cNvPr>
              <p:cNvSpPr/>
              <p:nvPr/>
            </p:nvSpPr>
            <p:spPr>
              <a:xfrm>
                <a:off x="2908769" y="410051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6" name="Oval 125">
                <a:extLst>
                  <a:ext uri="{FF2B5EF4-FFF2-40B4-BE49-F238E27FC236}">
                    <a16:creationId xmlns="" xmlns:a16="http://schemas.microsoft.com/office/drawing/2014/main" id="{BA380D75-BB38-4132-A34B-B071077C4E86}"/>
                  </a:ext>
                </a:extLst>
              </p:cNvPr>
              <p:cNvSpPr/>
              <p:nvPr/>
            </p:nvSpPr>
            <p:spPr>
              <a:xfrm>
                <a:off x="2662230" y="409936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7" name="Oval 126">
                <a:extLst>
                  <a:ext uri="{FF2B5EF4-FFF2-40B4-BE49-F238E27FC236}">
                    <a16:creationId xmlns="" xmlns:a16="http://schemas.microsoft.com/office/drawing/2014/main" id="{B36F8163-7DCF-47F5-9D98-56097D5F9FAD}"/>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8" name="Oval 127">
                <a:extLst>
                  <a:ext uri="{FF2B5EF4-FFF2-40B4-BE49-F238E27FC236}">
                    <a16:creationId xmlns="" xmlns:a16="http://schemas.microsoft.com/office/drawing/2014/main" id="{EFE7ACF9-4634-4CAE-8F0D-8E35658A1F26}"/>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10" name="Group 109">
              <a:extLst>
                <a:ext uri="{FF2B5EF4-FFF2-40B4-BE49-F238E27FC236}">
                  <a16:creationId xmlns="" xmlns:a16="http://schemas.microsoft.com/office/drawing/2014/main" id="{26A422AD-80D0-47E2-BEB3-7B27B6A4DFC1}"/>
                </a:ext>
              </a:extLst>
            </p:cNvPr>
            <p:cNvGrpSpPr/>
            <p:nvPr/>
          </p:nvGrpSpPr>
          <p:grpSpPr>
            <a:xfrm>
              <a:off x="2168000" y="4316134"/>
              <a:ext cx="1139708" cy="158160"/>
              <a:chOff x="2169152" y="4097061"/>
              <a:chExt cx="1139708" cy="158160"/>
            </a:xfrm>
          </p:grpSpPr>
          <p:sp>
            <p:nvSpPr>
              <p:cNvPr id="117" name="Oval 116">
                <a:extLst>
                  <a:ext uri="{FF2B5EF4-FFF2-40B4-BE49-F238E27FC236}">
                    <a16:creationId xmlns="" xmlns:a16="http://schemas.microsoft.com/office/drawing/2014/main" id="{BA53794E-DF20-4826-B9F4-D965CA1E056B}"/>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8" name="Oval 117">
                <a:extLst>
                  <a:ext uri="{FF2B5EF4-FFF2-40B4-BE49-F238E27FC236}">
                    <a16:creationId xmlns="" xmlns:a16="http://schemas.microsoft.com/office/drawing/2014/main" id="{7155A991-95E4-4392-AB59-D083E68D1BDC}"/>
                  </a:ext>
                </a:extLst>
              </p:cNvPr>
              <p:cNvSpPr/>
              <p:nvPr/>
            </p:nvSpPr>
            <p:spPr>
              <a:xfrm>
                <a:off x="2908769" y="410051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9" name="Oval 118">
                <a:extLst>
                  <a:ext uri="{FF2B5EF4-FFF2-40B4-BE49-F238E27FC236}">
                    <a16:creationId xmlns="" xmlns:a16="http://schemas.microsoft.com/office/drawing/2014/main" id="{F98ED1AC-7F6B-4FD8-884C-B2D2599E94ED}"/>
                  </a:ext>
                </a:extLst>
              </p:cNvPr>
              <p:cNvSpPr/>
              <p:nvPr/>
            </p:nvSpPr>
            <p:spPr>
              <a:xfrm>
                <a:off x="2662230" y="409936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0" name="Oval 119">
                <a:extLst>
                  <a:ext uri="{FF2B5EF4-FFF2-40B4-BE49-F238E27FC236}">
                    <a16:creationId xmlns="" xmlns:a16="http://schemas.microsoft.com/office/drawing/2014/main" id="{3EB7E7CF-4E80-4ACF-B10E-213758EFA4F3}"/>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1" name="Oval 120">
                <a:extLst>
                  <a:ext uri="{FF2B5EF4-FFF2-40B4-BE49-F238E27FC236}">
                    <a16:creationId xmlns="" xmlns:a16="http://schemas.microsoft.com/office/drawing/2014/main" id="{25CBA530-8BB9-4DF9-B487-31A90B8A50AA}"/>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11" name="Group 110">
              <a:extLst>
                <a:ext uri="{FF2B5EF4-FFF2-40B4-BE49-F238E27FC236}">
                  <a16:creationId xmlns="" xmlns:a16="http://schemas.microsoft.com/office/drawing/2014/main" id="{74176E3D-5362-4F72-967F-F91F1AAE87ED}"/>
                </a:ext>
              </a:extLst>
            </p:cNvPr>
            <p:cNvGrpSpPr/>
            <p:nvPr/>
          </p:nvGrpSpPr>
          <p:grpSpPr>
            <a:xfrm>
              <a:off x="2166848" y="4535207"/>
              <a:ext cx="1139708" cy="158160"/>
              <a:chOff x="2169152" y="4097061"/>
              <a:chExt cx="1139708" cy="158160"/>
            </a:xfrm>
          </p:grpSpPr>
          <p:sp>
            <p:nvSpPr>
              <p:cNvPr id="112" name="Oval 111">
                <a:extLst>
                  <a:ext uri="{FF2B5EF4-FFF2-40B4-BE49-F238E27FC236}">
                    <a16:creationId xmlns="" xmlns:a16="http://schemas.microsoft.com/office/drawing/2014/main" id="{69C05CD3-D2C6-43F1-A443-09546D72F19E}"/>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3" name="Oval 112">
                <a:extLst>
                  <a:ext uri="{FF2B5EF4-FFF2-40B4-BE49-F238E27FC236}">
                    <a16:creationId xmlns="" xmlns:a16="http://schemas.microsoft.com/office/drawing/2014/main" id="{5D59BD2B-89B1-4B78-8246-8F9528D5A4E9}"/>
                  </a:ext>
                </a:extLst>
              </p:cNvPr>
              <p:cNvSpPr/>
              <p:nvPr/>
            </p:nvSpPr>
            <p:spPr>
              <a:xfrm>
                <a:off x="2908769" y="4100517"/>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4" name="Oval 113">
                <a:extLst>
                  <a:ext uri="{FF2B5EF4-FFF2-40B4-BE49-F238E27FC236}">
                    <a16:creationId xmlns="" xmlns:a16="http://schemas.microsoft.com/office/drawing/2014/main" id="{3829E54E-95B1-4806-BCDE-50C987A73785}"/>
                  </a:ext>
                </a:extLst>
              </p:cNvPr>
              <p:cNvSpPr/>
              <p:nvPr/>
            </p:nvSpPr>
            <p:spPr>
              <a:xfrm>
                <a:off x="2662230" y="409936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5" name="Oval 114">
                <a:extLst>
                  <a:ext uri="{FF2B5EF4-FFF2-40B4-BE49-F238E27FC236}">
                    <a16:creationId xmlns="" xmlns:a16="http://schemas.microsoft.com/office/drawing/2014/main" id="{814AD7F9-BDDB-4C6E-94D9-0CA166BB39C5}"/>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6" name="Oval 115">
                <a:extLst>
                  <a:ext uri="{FF2B5EF4-FFF2-40B4-BE49-F238E27FC236}">
                    <a16:creationId xmlns="" xmlns:a16="http://schemas.microsoft.com/office/drawing/2014/main" id="{C06DC296-929D-4D59-BBE4-50F090DB8340}"/>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130" name="Group 129">
            <a:extLst>
              <a:ext uri="{FF2B5EF4-FFF2-40B4-BE49-F238E27FC236}">
                <a16:creationId xmlns="" xmlns:a16="http://schemas.microsoft.com/office/drawing/2014/main" id="{657C8DC3-8857-4D17-8F07-144370211C15}"/>
              </a:ext>
            </a:extLst>
          </p:cNvPr>
          <p:cNvGrpSpPr/>
          <p:nvPr/>
        </p:nvGrpSpPr>
        <p:grpSpPr>
          <a:xfrm>
            <a:off x="4463839" y="6993912"/>
            <a:ext cx="1991427" cy="657995"/>
            <a:chOff x="103662" y="3367456"/>
            <a:chExt cx="1991427" cy="657995"/>
          </a:xfrm>
        </p:grpSpPr>
        <p:sp>
          <p:nvSpPr>
            <p:cNvPr id="131" name="Rectangle 130">
              <a:extLst>
                <a:ext uri="{FF2B5EF4-FFF2-40B4-BE49-F238E27FC236}">
                  <a16:creationId xmlns="" xmlns:a16="http://schemas.microsoft.com/office/drawing/2014/main" id="{3E93FDCD-BC62-46F0-9D32-C0029FD5E0F1}"/>
                </a:ext>
              </a:extLst>
            </p:cNvPr>
            <p:cNvSpPr/>
            <p:nvPr/>
          </p:nvSpPr>
          <p:spPr>
            <a:xfrm>
              <a:off x="1141705" y="3367456"/>
              <a:ext cx="953384" cy="657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التواصل</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روح الفريق</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700" b="1" dirty="0">
                  <a:solidFill>
                    <a:schemeClr val="tx1"/>
                  </a:solidFill>
                  <a:latin typeface="Mothanna" panose="02000503000000000000" pitchFamily="2" charset="-78"/>
                  <a:cs typeface="Mothanna" panose="02000503000000000000" pitchFamily="2" charset="-78"/>
                </a:rPr>
                <a:t>سهولة التكيف</a:t>
              </a:r>
              <a:endParaRPr lang="fr-FR" sz="700" b="1" dirty="0">
                <a:solidFill>
                  <a:schemeClr val="tx1"/>
                </a:solidFill>
                <a:latin typeface="Mothanna" panose="02000503000000000000" pitchFamily="2" charset="-78"/>
                <a:cs typeface="Mothanna" panose="02000503000000000000" pitchFamily="2" charset="-78"/>
              </a:endParaRPr>
            </a:p>
          </p:txBody>
        </p:sp>
        <p:grpSp>
          <p:nvGrpSpPr>
            <p:cNvPr id="132" name="Group 131">
              <a:extLst>
                <a:ext uri="{FF2B5EF4-FFF2-40B4-BE49-F238E27FC236}">
                  <a16:creationId xmlns="" xmlns:a16="http://schemas.microsoft.com/office/drawing/2014/main" id="{C85CF30F-235B-44CD-8207-5CC9CF700ADA}"/>
                </a:ext>
              </a:extLst>
            </p:cNvPr>
            <p:cNvGrpSpPr/>
            <p:nvPr/>
          </p:nvGrpSpPr>
          <p:grpSpPr>
            <a:xfrm>
              <a:off x="105966" y="3395598"/>
              <a:ext cx="1139708" cy="158160"/>
              <a:chOff x="105966" y="3395598"/>
              <a:chExt cx="1139708" cy="158160"/>
            </a:xfrm>
          </p:grpSpPr>
          <p:sp>
            <p:nvSpPr>
              <p:cNvPr id="146" name="Oval 145">
                <a:extLst>
                  <a:ext uri="{FF2B5EF4-FFF2-40B4-BE49-F238E27FC236}">
                    <a16:creationId xmlns="" xmlns:a16="http://schemas.microsoft.com/office/drawing/2014/main" id="{17283A14-FCE6-452C-AD2C-16FF87D413FF}"/>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7" name="Oval 146">
                <a:extLst>
                  <a:ext uri="{FF2B5EF4-FFF2-40B4-BE49-F238E27FC236}">
                    <a16:creationId xmlns="" xmlns:a16="http://schemas.microsoft.com/office/drawing/2014/main" id="{E4B5A68E-0473-4D48-AB60-3FF7E471155E}"/>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8" name="Oval 147">
                <a:extLst>
                  <a:ext uri="{FF2B5EF4-FFF2-40B4-BE49-F238E27FC236}">
                    <a16:creationId xmlns="" xmlns:a16="http://schemas.microsoft.com/office/drawing/2014/main" id="{B091533D-E993-4FEE-ACB3-0E666297CD62}"/>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9" name="Oval 148">
                <a:extLst>
                  <a:ext uri="{FF2B5EF4-FFF2-40B4-BE49-F238E27FC236}">
                    <a16:creationId xmlns="" xmlns:a16="http://schemas.microsoft.com/office/drawing/2014/main" id="{564949A2-A2B7-466E-BBEC-C2D27F098854}"/>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50" name="Oval 149">
                <a:extLst>
                  <a:ext uri="{FF2B5EF4-FFF2-40B4-BE49-F238E27FC236}">
                    <a16:creationId xmlns="" xmlns:a16="http://schemas.microsoft.com/office/drawing/2014/main" id="{35DF335F-90DC-4E25-BD61-110BE61FA743}"/>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33" name="Group 132">
              <a:extLst>
                <a:ext uri="{FF2B5EF4-FFF2-40B4-BE49-F238E27FC236}">
                  <a16:creationId xmlns="" xmlns:a16="http://schemas.microsoft.com/office/drawing/2014/main" id="{1FB79D2F-8104-4A36-9340-EE13EE7D4055}"/>
                </a:ext>
              </a:extLst>
            </p:cNvPr>
            <p:cNvGrpSpPr/>
            <p:nvPr/>
          </p:nvGrpSpPr>
          <p:grpSpPr>
            <a:xfrm>
              <a:off x="104814" y="3614671"/>
              <a:ext cx="1139708" cy="158160"/>
              <a:chOff x="105966" y="3395598"/>
              <a:chExt cx="1139708" cy="158160"/>
            </a:xfrm>
          </p:grpSpPr>
          <p:sp>
            <p:nvSpPr>
              <p:cNvPr id="141" name="Oval 140">
                <a:extLst>
                  <a:ext uri="{FF2B5EF4-FFF2-40B4-BE49-F238E27FC236}">
                    <a16:creationId xmlns="" xmlns:a16="http://schemas.microsoft.com/office/drawing/2014/main" id="{514497E3-4B68-4DEA-AAC9-7A69CEA5E52D}"/>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2" name="Oval 141">
                <a:extLst>
                  <a:ext uri="{FF2B5EF4-FFF2-40B4-BE49-F238E27FC236}">
                    <a16:creationId xmlns="" xmlns:a16="http://schemas.microsoft.com/office/drawing/2014/main" id="{521A3BD0-0045-4AD7-B558-97F56AB6A96F}"/>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3" name="Oval 142">
                <a:extLst>
                  <a:ext uri="{FF2B5EF4-FFF2-40B4-BE49-F238E27FC236}">
                    <a16:creationId xmlns="" xmlns:a16="http://schemas.microsoft.com/office/drawing/2014/main" id="{C7A61397-2A1D-41BF-BD57-55FAA49356A8}"/>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4" name="Oval 143">
                <a:extLst>
                  <a:ext uri="{FF2B5EF4-FFF2-40B4-BE49-F238E27FC236}">
                    <a16:creationId xmlns="" xmlns:a16="http://schemas.microsoft.com/office/drawing/2014/main" id="{D7E560A5-B7C0-416F-8D0C-87E65CFBF4E2}"/>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5" name="Oval 144">
                <a:extLst>
                  <a:ext uri="{FF2B5EF4-FFF2-40B4-BE49-F238E27FC236}">
                    <a16:creationId xmlns="" xmlns:a16="http://schemas.microsoft.com/office/drawing/2014/main" id="{8434B764-8481-4E81-A912-5D8CD35C9511}"/>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34" name="Group 133">
              <a:extLst>
                <a:ext uri="{FF2B5EF4-FFF2-40B4-BE49-F238E27FC236}">
                  <a16:creationId xmlns="" xmlns:a16="http://schemas.microsoft.com/office/drawing/2014/main" id="{3A29B6C2-80E1-4E15-864A-FAF403F097FA}"/>
                </a:ext>
              </a:extLst>
            </p:cNvPr>
            <p:cNvGrpSpPr/>
            <p:nvPr/>
          </p:nvGrpSpPr>
          <p:grpSpPr>
            <a:xfrm>
              <a:off x="103662" y="3833744"/>
              <a:ext cx="1139708" cy="158160"/>
              <a:chOff x="105966" y="3395598"/>
              <a:chExt cx="1139708" cy="158160"/>
            </a:xfrm>
          </p:grpSpPr>
          <p:sp>
            <p:nvSpPr>
              <p:cNvPr id="135" name="Oval 134">
                <a:extLst>
                  <a:ext uri="{FF2B5EF4-FFF2-40B4-BE49-F238E27FC236}">
                    <a16:creationId xmlns="" xmlns:a16="http://schemas.microsoft.com/office/drawing/2014/main" id="{21E01F58-7AC8-44C8-9E56-BABEFAFEC53F}"/>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6" name="Oval 135">
                <a:extLst>
                  <a:ext uri="{FF2B5EF4-FFF2-40B4-BE49-F238E27FC236}">
                    <a16:creationId xmlns="" xmlns:a16="http://schemas.microsoft.com/office/drawing/2014/main" id="{E0D457B2-0EC1-4474-8C7A-2DF940A04114}"/>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7" name="Oval 136">
                <a:extLst>
                  <a:ext uri="{FF2B5EF4-FFF2-40B4-BE49-F238E27FC236}">
                    <a16:creationId xmlns="" xmlns:a16="http://schemas.microsoft.com/office/drawing/2014/main" id="{90443288-53C2-413E-B3E8-6D5D378BD7B7}"/>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8" name="Oval 137">
                <a:extLst>
                  <a:ext uri="{FF2B5EF4-FFF2-40B4-BE49-F238E27FC236}">
                    <a16:creationId xmlns="" xmlns:a16="http://schemas.microsoft.com/office/drawing/2014/main" id="{F4AE3A21-C59F-4F4D-AABB-0F22301E5A6F}"/>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0" name="Oval 139">
                <a:extLst>
                  <a:ext uri="{FF2B5EF4-FFF2-40B4-BE49-F238E27FC236}">
                    <a16:creationId xmlns="" xmlns:a16="http://schemas.microsoft.com/office/drawing/2014/main" id="{95554C4A-03C5-47A2-B7EC-F8F649AB5912}"/>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9" name="Group 8">
            <a:extLst>
              <a:ext uri="{FF2B5EF4-FFF2-40B4-BE49-F238E27FC236}">
                <a16:creationId xmlns="" xmlns:a16="http://schemas.microsoft.com/office/drawing/2014/main" id="{349E0261-0618-4BB2-AECA-3927C88EF58D}"/>
              </a:ext>
            </a:extLst>
          </p:cNvPr>
          <p:cNvGrpSpPr/>
          <p:nvPr/>
        </p:nvGrpSpPr>
        <p:grpSpPr>
          <a:xfrm>
            <a:off x="1710887" y="2550654"/>
            <a:ext cx="4497011" cy="1540399"/>
            <a:chOff x="2284568" y="3231962"/>
            <a:chExt cx="4497011" cy="1540399"/>
          </a:xfrm>
        </p:grpSpPr>
        <p:grpSp>
          <p:nvGrpSpPr>
            <p:cNvPr id="5" name="Group 4">
              <a:extLst>
                <a:ext uri="{FF2B5EF4-FFF2-40B4-BE49-F238E27FC236}">
                  <a16:creationId xmlns="" xmlns:a16="http://schemas.microsoft.com/office/drawing/2014/main" id="{90D20454-E8B7-460B-94A5-92029FD0CB10}"/>
                </a:ext>
              </a:extLst>
            </p:cNvPr>
            <p:cNvGrpSpPr/>
            <p:nvPr/>
          </p:nvGrpSpPr>
          <p:grpSpPr>
            <a:xfrm>
              <a:off x="2284568" y="3231962"/>
              <a:ext cx="4497011" cy="1450983"/>
              <a:chOff x="-101877" y="1073555"/>
              <a:chExt cx="4497011" cy="1450983"/>
            </a:xfrm>
          </p:grpSpPr>
          <p:sp>
            <p:nvSpPr>
              <p:cNvPr id="153" name="Subtitle 2">
                <a:extLst>
                  <a:ext uri="{FF2B5EF4-FFF2-40B4-BE49-F238E27FC236}">
                    <a16:creationId xmlns="" xmlns:a16="http://schemas.microsoft.com/office/drawing/2014/main" id="{044F8479-6A7A-4A1C-A778-5687AB3B275C}"/>
                  </a:ext>
                </a:extLst>
              </p:cNvPr>
              <p:cNvSpPr/>
              <p:nvPr/>
            </p:nvSpPr>
            <p:spPr>
              <a:xfrm>
                <a:off x="-101877" y="1073555"/>
                <a:ext cx="3732563"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 name="Rectangle: Rounded Corners 3">
                <a:extLst>
                  <a:ext uri="{FF2B5EF4-FFF2-40B4-BE49-F238E27FC236}">
                    <a16:creationId xmlns="" xmlns:a16="http://schemas.microsoft.com/office/drawing/2014/main" id="{1CFE660E-7741-40F1-A6F2-FFBE659B047A}"/>
                  </a:ext>
                </a:extLst>
              </p:cNvPr>
              <p:cNvSpPr/>
              <p:nvPr/>
            </p:nvSpPr>
            <p:spPr>
              <a:xfrm>
                <a:off x="3861387" y="1166432"/>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159" name="Rectangle: Rounded Corners 158">
                <a:extLst>
                  <a:ext uri="{FF2B5EF4-FFF2-40B4-BE49-F238E27FC236}">
                    <a16:creationId xmlns="" xmlns:a16="http://schemas.microsoft.com/office/drawing/2014/main" id="{DD7015CA-6118-42D1-834D-90CFFB76A9D4}"/>
                  </a:ext>
                </a:extLst>
              </p:cNvPr>
              <p:cNvSpPr/>
              <p:nvPr/>
            </p:nvSpPr>
            <p:spPr>
              <a:xfrm>
                <a:off x="3863899" y="1683485"/>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160" name="Rectangle: Rounded Corners 159">
                <a:extLst>
                  <a:ext uri="{FF2B5EF4-FFF2-40B4-BE49-F238E27FC236}">
                    <a16:creationId xmlns="" xmlns:a16="http://schemas.microsoft.com/office/drawing/2014/main" id="{9684AABA-0B6E-4DCC-B1DC-0C283C5EFEC2}"/>
                  </a:ext>
                </a:extLst>
              </p:cNvPr>
              <p:cNvSpPr/>
              <p:nvPr/>
            </p:nvSpPr>
            <p:spPr>
              <a:xfrm>
                <a:off x="3866411" y="2200538"/>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grpSp>
        <p:sp>
          <p:nvSpPr>
            <p:cNvPr id="166" name="Subtitle 2">
              <a:extLst>
                <a:ext uri="{FF2B5EF4-FFF2-40B4-BE49-F238E27FC236}">
                  <a16:creationId xmlns="" xmlns:a16="http://schemas.microsoft.com/office/drawing/2014/main" id="{39C2E0BA-012E-47E9-9F12-226437E117AE}"/>
                </a:ext>
              </a:extLst>
            </p:cNvPr>
            <p:cNvSpPr/>
            <p:nvPr/>
          </p:nvSpPr>
          <p:spPr>
            <a:xfrm>
              <a:off x="2291384" y="3752994"/>
              <a:ext cx="373256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69" name="Subtitle 2">
              <a:extLst>
                <a:ext uri="{FF2B5EF4-FFF2-40B4-BE49-F238E27FC236}">
                  <a16:creationId xmlns="" xmlns:a16="http://schemas.microsoft.com/office/drawing/2014/main" id="{EEEF0EBC-EB0F-408A-B1DA-C42EFCBDDE6A}"/>
                </a:ext>
              </a:extLst>
            </p:cNvPr>
            <p:cNvSpPr/>
            <p:nvPr/>
          </p:nvSpPr>
          <p:spPr>
            <a:xfrm>
              <a:off x="2298200" y="4274026"/>
              <a:ext cx="373256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grpSp>
        <p:nvGrpSpPr>
          <p:cNvPr id="8" name="Group 7">
            <a:extLst>
              <a:ext uri="{FF2B5EF4-FFF2-40B4-BE49-F238E27FC236}">
                <a16:creationId xmlns="" xmlns:a16="http://schemas.microsoft.com/office/drawing/2014/main" id="{56C6FD18-D999-4D6B-94B7-E892EA4375F0}"/>
              </a:ext>
            </a:extLst>
          </p:cNvPr>
          <p:cNvGrpSpPr/>
          <p:nvPr/>
        </p:nvGrpSpPr>
        <p:grpSpPr>
          <a:xfrm>
            <a:off x="1677944" y="4713430"/>
            <a:ext cx="4607917" cy="1715709"/>
            <a:chOff x="-2237705" y="6600311"/>
            <a:chExt cx="5563444" cy="1715709"/>
          </a:xfrm>
        </p:grpSpPr>
        <p:sp>
          <p:nvSpPr>
            <p:cNvPr id="154" name="Subtitle 2">
              <a:extLst>
                <a:ext uri="{FF2B5EF4-FFF2-40B4-BE49-F238E27FC236}">
                  <a16:creationId xmlns="" xmlns:a16="http://schemas.microsoft.com/office/drawing/2014/main" id="{2A72ECC7-7D2B-4C9A-A26C-B77C8866DB20}"/>
                </a:ext>
              </a:extLst>
            </p:cNvPr>
            <p:cNvSpPr/>
            <p:nvPr/>
          </p:nvSpPr>
          <p:spPr>
            <a:xfrm>
              <a:off x="-2237705" y="6600311"/>
              <a:ext cx="5563444"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72" name="Subtitle 2">
              <a:extLst>
                <a:ext uri="{FF2B5EF4-FFF2-40B4-BE49-F238E27FC236}">
                  <a16:creationId xmlns="" xmlns:a16="http://schemas.microsoft.com/office/drawing/2014/main" id="{98322C6F-CFBD-4B9A-A723-909C900BA292}"/>
                </a:ext>
              </a:extLst>
            </p:cNvPr>
            <p:cNvSpPr/>
            <p:nvPr/>
          </p:nvSpPr>
          <p:spPr>
            <a:xfrm>
              <a:off x="-2198275" y="7450917"/>
              <a:ext cx="5524014"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pic>
        <p:nvPicPr>
          <p:cNvPr id="151" name="Picture 150">
            <a:extLst>
              <a:ext uri="{FF2B5EF4-FFF2-40B4-BE49-F238E27FC236}">
                <a16:creationId xmlns="" xmlns:a16="http://schemas.microsoft.com/office/drawing/2014/main" id="{4BFEDDF6-B2D8-49D3-A651-83DB3F33BAA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7823" y="192910"/>
            <a:ext cx="1517173" cy="1517173"/>
          </a:xfrm>
          <a:prstGeom prst="roundRect">
            <a:avLst/>
          </a:prstGeom>
          <a:solidFill>
            <a:schemeClr val="bg1"/>
          </a:solidFill>
          <a:ln w="50800" cmpd="sng">
            <a:solidFill>
              <a:srgbClr val="2A7FA0"/>
            </a:solidFill>
            <a:prstDash val="solid"/>
          </a:ln>
        </p:spPr>
      </p:pic>
      <p:sp>
        <p:nvSpPr>
          <p:cNvPr id="161" name="Rectangle: Rounded Corners 160">
            <a:extLst>
              <a:ext uri="{FF2B5EF4-FFF2-40B4-BE49-F238E27FC236}">
                <a16:creationId xmlns="" xmlns:a16="http://schemas.microsoft.com/office/drawing/2014/main" id="{F8839A38-629F-4B73-A282-38DBD1D81A56}"/>
              </a:ext>
            </a:extLst>
          </p:cNvPr>
          <p:cNvSpPr/>
          <p:nvPr/>
        </p:nvSpPr>
        <p:spPr>
          <a:xfrm rot="16200000">
            <a:off x="625171" y="847182"/>
            <a:ext cx="1437288" cy="320797"/>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rtl="1">
              <a:lnSpc>
                <a:spcPct val="107000"/>
              </a:lnSpc>
              <a:spcAft>
                <a:spcPts val="684"/>
              </a:spcAft>
            </a:pPr>
            <a:r>
              <a:rPr lang="ar-MA" sz="12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مصـمم جرافيـــك</a:t>
            </a:r>
            <a:endParaRPr lang="fr-FR" sz="12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Tree>
    <p:extLst>
      <p:ext uri="{BB962C8B-B14F-4D97-AF65-F5344CB8AC3E}">
        <p14:creationId xmlns:p14="http://schemas.microsoft.com/office/powerpoint/2010/main" val="192322115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197</Words>
  <Application>Microsoft Office PowerPoint</Application>
  <PresentationFormat>A4 Paper (210x297 mm)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217</cp:revision>
  <dcterms:created xsi:type="dcterms:W3CDTF">2015-07-03T12:55:42Z</dcterms:created>
  <dcterms:modified xsi:type="dcterms:W3CDTF">2022-03-04T13:12:44Z</dcterms:modified>
</cp:coreProperties>
</file>