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BC9"/>
    <a:srgbClr val="435470"/>
    <a:srgbClr val="A6A6A6"/>
    <a:srgbClr val="43464F"/>
    <a:srgbClr val="2A7FA0"/>
    <a:srgbClr val="BF3533"/>
    <a:srgbClr val="1E7DC1"/>
    <a:srgbClr val="517655"/>
    <a:srgbClr val="6A3E48"/>
    <a:srgbClr val="ACC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118" d="100"/>
          <a:sy n="118" d="100"/>
        </p:scale>
        <p:origin x="-876" y="21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418008" y="5495338"/>
            <a:ext cx="2124321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369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369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369" b="1" dirty="0">
                <a:solidFill>
                  <a:srgbClr val="2A7F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416116" y="7019204"/>
            <a:ext cx="2124837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821009" y="7016386"/>
            <a:ext cx="2124320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2078" y="7450188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192525" y="568665"/>
            <a:ext cx="2243520" cy="1424902"/>
            <a:chOff x="276231" y="381364"/>
            <a:chExt cx="2243520" cy="1424902"/>
          </a:xfrm>
        </p:grpSpPr>
        <p:sp>
          <p:nvSpPr>
            <p:cNvPr id="129" name="Text Box 5">
              <a:extLst>
                <a:ext uri="{FF2B5EF4-FFF2-40B4-BE49-F238E27FC236}">
                  <a16:creationId xmlns=""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231" y="936995"/>
              <a:ext cx="2243520" cy="869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027" dirty="0"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027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="" xmlns:a16="http://schemas.microsoft.com/office/drawing/2014/main" id="{CDF04AD7-4FCB-4488-BB47-FD639C7AD036}"/>
                </a:ext>
              </a:extLst>
            </p:cNvPr>
            <p:cNvSpPr/>
            <p:nvPr/>
          </p:nvSpPr>
          <p:spPr>
            <a:xfrm>
              <a:off x="1452416" y="705984"/>
              <a:ext cx="1067335" cy="26610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</a:pPr>
              <a:r>
                <a:rPr lang="ar-MA" sz="900" b="1" dirty="0">
                  <a:solidFill>
                    <a:srgbClr val="6B7278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مصـمم جرافيـــك</a:t>
              </a:r>
              <a:endParaRPr lang="fr-FR" sz="900" dirty="0">
                <a:solidFill>
                  <a:srgbClr val="6B727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1148680" y="381364"/>
              <a:ext cx="1366644" cy="3744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EG" sz="2400" b="1" dirty="0" smtClean="0">
                  <a:solidFill>
                    <a:srgbClr val="2A7FA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أكتب ـسمك هنا </a:t>
              </a:r>
              <a:endParaRPr lang="fr-FR" sz="898" dirty="0">
                <a:solidFill>
                  <a:srgbClr val="2A7FA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4761" y="277449"/>
            <a:ext cx="1875382" cy="1875382"/>
          </a:xfrm>
          <a:prstGeom prst="ellipse">
            <a:avLst/>
          </a:prstGeom>
          <a:noFill/>
          <a:ln w="31750" cmpd="sng">
            <a:solidFill>
              <a:srgbClr val="2A7FA0"/>
            </a:solidFill>
            <a:prstDash val="solid"/>
          </a:ln>
        </p:spPr>
      </p:pic>
      <p:sp>
        <p:nvSpPr>
          <p:cNvPr id="25" name="Rectangle: Diagonal Corners Rounded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654799" y="2572357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632816" y="2572357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SzPct val="150000"/>
              <a:buFont typeface="Wingdings" panose="05000000000000000000" pitchFamily="2" charset="2"/>
              <a:buChar char="§"/>
            </a:pPr>
            <a:r>
              <a:rPr lang="ar-MA" sz="1369" b="1" dirty="0">
                <a:solidFill>
                  <a:srgbClr val="2A7FA0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rgbClr val="2A7FA0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497892" y="8896033"/>
            <a:ext cx="5761889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3632816" y="8463791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DZ" sz="1369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490668" y="7422237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=""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=""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=""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=""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=""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4748585" y="508799"/>
            <a:ext cx="1602974" cy="1461900"/>
            <a:chOff x="4331224" y="2592929"/>
            <a:chExt cx="1602974" cy="1461900"/>
          </a:xfrm>
        </p:grpSpPr>
        <p:grpSp>
          <p:nvGrpSpPr>
            <p:cNvPr id="95" name="Group 94">
              <a:extLst>
                <a:ext uri="{FF2B5EF4-FFF2-40B4-BE49-F238E27FC236}">
                  <a16:creationId xmlns=""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442128" cy="1171464"/>
              <a:chOff x="1336594" y="891885"/>
              <a:chExt cx="1442128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=""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437243" cy="1171464"/>
                <a:chOff x="1341479" y="891885"/>
                <a:chExt cx="1437243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=""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574866" y="926823"/>
                  <a:ext cx="1203856" cy="1127990"/>
                  <a:chOff x="41060" y="929043"/>
                  <a:chExt cx="1203856" cy="1127990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=""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41060" y="1892373"/>
                    <a:ext cx="1077218" cy="164660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000" dirty="0"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900" dirty="0"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=""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410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=""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41060" y="1254604"/>
                    <a:ext cx="120385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=""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41060" y="1566861"/>
                    <a:ext cx="1149354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=""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2A7FA0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=""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2A7F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=""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2A7F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=""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2A7FA0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548129" cy="140279"/>
              <a:chOff x="4386069" y="3914550"/>
              <a:chExt cx="1548129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5093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000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900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=""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62146B01-F961-4128-818A-73203D7ACD1D}"/>
              </a:ext>
            </a:extLst>
          </p:cNvPr>
          <p:cNvGrpSpPr/>
          <p:nvPr/>
        </p:nvGrpSpPr>
        <p:grpSpPr>
          <a:xfrm>
            <a:off x="495588" y="5902001"/>
            <a:ext cx="5886021" cy="698800"/>
            <a:chOff x="257893" y="6250686"/>
            <a:chExt cx="5886021" cy="698800"/>
          </a:xfrm>
        </p:grpSpPr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F41A0A2D-368A-4BF5-8D07-1F7675790F03}"/>
                </a:ext>
              </a:extLst>
            </p:cNvPr>
            <p:cNvGrpSpPr/>
            <p:nvPr/>
          </p:nvGrpSpPr>
          <p:grpSpPr>
            <a:xfrm>
              <a:off x="4271409" y="6250686"/>
              <a:ext cx="1872505" cy="697621"/>
              <a:chOff x="4135447" y="4717349"/>
              <a:chExt cx="1872505" cy="69762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="" xmlns:a16="http://schemas.microsoft.com/office/drawing/2014/main" id="{C7810AEC-2B56-4C92-ACC7-6AD4F77A3F47}"/>
                  </a:ext>
                </a:extLst>
              </p:cNvPr>
              <p:cNvSpPr/>
              <p:nvPr/>
            </p:nvSpPr>
            <p:spPr>
              <a:xfrm>
                <a:off x="5074583" y="4717349"/>
                <a:ext cx="93336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وورد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إكسيل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باور باونت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="" xmlns:a16="http://schemas.microsoft.com/office/drawing/2014/main" id="{E1FEAB71-E0B1-4925-A1B0-9E97D0E00032}"/>
                  </a:ext>
                </a:extLst>
              </p:cNvPr>
              <p:cNvGrpSpPr/>
              <p:nvPr/>
            </p:nvGrpSpPr>
            <p:grpSpPr>
              <a:xfrm>
                <a:off x="4137751" y="4770311"/>
                <a:ext cx="1139708" cy="158160"/>
                <a:chOff x="4137751" y="4770311"/>
                <a:chExt cx="1139708" cy="158160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="" xmlns:a16="http://schemas.microsoft.com/office/drawing/2014/main" id="{217B7D1D-994A-44AB-92B2-38388ABF2A6D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="" xmlns:a16="http://schemas.microsoft.com/office/drawing/2014/main" id="{75C7FE10-9ADA-44D3-BBDF-DCEA2345051A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="" xmlns:a16="http://schemas.microsoft.com/office/drawing/2014/main" id="{132DF9EA-348D-46BA-85BD-B68743E93CBA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="" xmlns:a16="http://schemas.microsoft.com/office/drawing/2014/main" id="{A2F834EB-28C3-41AC-B856-7D31F76B8373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="" xmlns:a16="http://schemas.microsoft.com/office/drawing/2014/main" id="{1B6382F8-EAEA-4464-9993-C001450BCBFF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E419C14-9C6D-4F5B-8D8E-82DCDF8703C9}"/>
                  </a:ext>
                </a:extLst>
              </p:cNvPr>
              <p:cNvGrpSpPr/>
              <p:nvPr/>
            </p:nvGrpSpPr>
            <p:grpSpPr>
              <a:xfrm>
                <a:off x="4136599" y="4989384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="" xmlns:a16="http://schemas.microsoft.com/office/drawing/2014/main" id="{5DBD87F2-BF07-479F-8D76-B26705670C87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="" xmlns:a16="http://schemas.microsoft.com/office/drawing/2014/main" id="{F2DF9F31-3067-4EA0-9954-DAC113E94F50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="" xmlns:a16="http://schemas.microsoft.com/office/drawing/2014/main" id="{A7E738D0-851F-421C-9272-F0089303B21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="" xmlns:a16="http://schemas.microsoft.com/office/drawing/2014/main" id="{777F67F9-DFB9-4FF0-BE3D-AB1502CF3858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="" xmlns:a16="http://schemas.microsoft.com/office/drawing/2014/main" id="{483BAE59-E9C5-4880-ADDE-4B738E2171DA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="" xmlns:a16="http://schemas.microsoft.com/office/drawing/2014/main" id="{19DB7BF1-A418-4BB3-A7D3-FD4C3FC780C5}"/>
                  </a:ext>
                </a:extLst>
              </p:cNvPr>
              <p:cNvGrpSpPr/>
              <p:nvPr/>
            </p:nvGrpSpPr>
            <p:grpSpPr>
              <a:xfrm>
                <a:off x="4135447" y="5208457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="" xmlns:a16="http://schemas.microsoft.com/office/drawing/2014/main" id="{E82F2743-6AAC-418D-9C15-9F7F539CDA24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="" xmlns:a16="http://schemas.microsoft.com/office/drawing/2014/main" id="{54F8CDF2-0858-44D8-A538-A2A9577A11F8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="" xmlns:a16="http://schemas.microsoft.com/office/drawing/2014/main" id="{321508B4-BDAD-4353-A8A4-D786E1270A4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="" xmlns:a16="http://schemas.microsoft.com/office/drawing/2014/main" id="{A668D0E4-9BA9-4346-90C3-C4062285F4E2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="" xmlns:a16="http://schemas.microsoft.com/office/drawing/2014/main" id="{AFE5CCA2-7693-42E7-83D8-B76463500922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="" xmlns:a16="http://schemas.microsoft.com/office/drawing/2014/main" id="{065803DA-A994-453F-88A9-1336F61AA538}"/>
                </a:ext>
              </a:extLst>
            </p:cNvPr>
            <p:cNvGrpSpPr/>
            <p:nvPr/>
          </p:nvGrpSpPr>
          <p:grpSpPr>
            <a:xfrm>
              <a:off x="2310569" y="6250686"/>
              <a:ext cx="1867852" cy="697621"/>
              <a:chOff x="2166848" y="4047674"/>
              <a:chExt cx="1867852" cy="697621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="" xmlns:a16="http://schemas.microsoft.com/office/drawing/2014/main" id="{E60F6D7C-C2E6-46FC-AE1C-19706DFAE3BD}"/>
                  </a:ext>
                </a:extLst>
              </p:cNvPr>
              <p:cNvSpPr/>
              <p:nvPr/>
            </p:nvSpPr>
            <p:spPr>
              <a:xfrm>
                <a:off x="3144721" y="4047674"/>
                <a:ext cx="88997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فوتوشوب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إليستراتور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فلاش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ECB91FD3-58A4-4102-A20A-0D8705B89E0E}"/>
                  </a:ext>
                </a:extLst>
              </p:cNvPr>
              <p:cNvGrpSpPr/>
              <p:nvPr/>
            </p:nvGrpSpPr>
            <p:grpSpPr>
              <a:xfrm>
                <a:off x="2169152" y="4097061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="" xmlns:a16="http://schemas.microsoft.com/office/drawing/2014/main" id="{82B6B488-F67C-4F9C-949B-29F3854AD10D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5" name="Oval 124">
                  <a:extLst>
                    <a:ext uri="{FF2B5EF4-FFF2-40B4-BE49-F238E27FC236}">
                      <a16:creationId xmlns="" xmlns:a16="http://schemas.microsoft.com/office/drawing/2014/main" id="{DF2C2531-2E6A-466C-9381-8C1250C525D6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="" xmlns:a16="http://schemas.microsoft.com/office/drawing/2014/main" id="{BA380D75-BB38-4132-A34B-B071077C4E86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="" xmlns:a16="http://schemas.microsoft.com/office/drawing/2014/main" id="{B36F8163-7DCF-47F5-9D98-56097D5F9FAD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="" xmlns:a16="http://schemas.microsoft.com/office/drawing/2014/main" id="{EFE7ACF9-4634-4CAE-8F0D-8E35658A1F26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26A422AD-80D0-47E2-BEB3-7B27B6A4DFC1}"/>
                  </a:ext>
                </a:extLst>
              </p:cNvPr>
              <p:cNvGrpSpPr/>
              <p:nvPr/>
            </p:nvGrpSpPr>
            <p:grpSpPr>
              <a:xfrm>
                <a:off x="2168000" y="4316134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="" xmlns:a16="http://schemas.microsoft.com/office/drawing/2014/main" id="{BA53794E-DF20-4826-B9F4-D965CA1E056B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="" xmlns:a16="http://schemas.microsoft.com/office/drawing/2014/main" id="{7155A991-95E4-4392-AB59-D083E68D1BDC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="" xmlns:a16="http://schemas.microsoft.com/office/drawing/2014/main" id="{F98ED1AC-7F6B-4FD8-884C-B2D2599E94ED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="" xmlns:a16="http://schemas.microsoft.com/office/drawing/2014/main" id="{3EB7E7CF-4E80-4ACF-B10E-213758EFA4F3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="" xmlns:a16="http://schemas.microsoft.com/office/drawing/2014/main" id="{25CBA530-8BB9-4DF9-B487-31A90B8A50AA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74176E3D-5362-4F72-967F-F91F1AAE87ED}"/>
                  </a:ext>
                </a:extLst>
              </p:cNvPr>
              <p:cNvGrpSpPr/>
              <p:nvPr/>
            </p:nvGrpSpPr>
            <p:grpSpPr>
              <a:xfrm>
                <a:off x="2166848" y="4535207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="" xmlns:a16="http://schemas.microsoft.com/office/drawing/2014/main" id="{69C05CD3-D2C6-43F1-A443-09546D72F19E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="" xmlns:a16="http://schemas.microsoft.com/office/drawing/2014/main" id="{5D59BD2B-89B1-4B78-8246-8F9528D5A4E9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="" xmlns:a16="http://schemas.microsoft.com/office/drawing/2014/main" id="{3829E54E-95B1-4806-BCDE-50C987A73785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="" xmlns:a16="http://schemas.microsoft.com/office/drawing/2014/main" id="{814AD7F9-BDDB-4C6E-94D9-0CA166BB39C5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="" xmlns:a16="http://schemas.microsoft.com/office/drawing/2014/main" id="{C06DC296-929D-4D59-BBE4-50F090DB8340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="" xmlns:a16="http://schemas.microsoft.com/office/drawing/2014/main" id="{657C8DC3-8857-4D17-8F07-144370211C15}"/>
                </a:ext>
              </a:extLst>
            </p:cNvPr>
            <p:cNvGrpSpPr/>
            <p:nvPr/>
          </p:nvGrpSpPr>
          <p:grpSpPr>
            <a:xfrm>
              <a:off x="257893" y="6291491"/>
              <a:ext cx="1958536" cy="657995"/>
              <a:chOff x="103662" y="3383945"/>
              <a:chExt cx="1958536" cy="657995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="" xmlns:a16="http://schemas.microsoft.com/office/drawing/2014/main" id="{3E93FDCD-BC62-46F0-9D32-C0029FD5E0F1}"/>
                  </a:ext>
                </a:extLst>
              </p:cNvPr>
              <p:cNvSpPr/>
              <p:nvPr/>
            </p:nvSpPr>
            <p:spPr>
              <a:xfrm>
                <a:off x="1108814" y="3383945"/>
                <a:ext cx="953384" cy="6579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التواصل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روح الفريق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700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سهولة التكيف</a:t>
                </a:r>
                <a:endParaRPr lang="fr-FR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="" xmlns:a16="http://schemas.microsoft.com/office/drawing/2014/main" id="{C85CF30F-235B-44CD-8207-5CC9CF700ADA}"/>
                  </a:ext>
                </a:extLst>
              </p:cNvPr>
              <p:cNvGrpSpPr/>
              <p:nvPr/>
            </p:nvGrpSpPr>
            <p:grpSpPr>
              <a:xfrm>
                <a:off x="105966" y="3395598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="" xmlns:a16="http://schemas.microsoft.com/office/drawing/2014/main" id="{17283A14-FCE6-452C-AD2C-16FF87D413F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="" xmlns:a16="http://schemas.microsoft.com/office/drawing/2014/main" id="{E4B5A68E-0473-4D48-AB60-3FF7E471155E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="" xmlns:a16="http://schemas.microsoft.com/office/drawing/2014/main" id="{B091533D-E993-4FEE-ACB3-0E666297CD62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="" xmlns:a16="http://schemas.microsoft.com/office/drawing/2014/main" id="{564949A2-A2B7-466E-BBEC-C2D27F098854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="" xmlns:a16="http://schemas.microsoft.com/office/drawing/2014/main" id="{35DF335F-90DC-4E25-BD61-110BE61FA743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="" xmlns:a16="http://schemas.microsoft.com/office/drawing/2014/main" id="{1FB79D2F-8104-4A36-9340-EE13EE7D4055}"/>
                  </a:ext>
                </a:extLst>
              </p:cNvPr>
              <p:cNvGrpSpPr/>
              <p:nvPr/>
            </p:nvGrpSpPr>
            <p:grpSpPr>
              <a:xfrm>
                <a:off x="104814" y="3614671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="" xmlns:a16="http://schemas.microsoft.com/office/drawing/2014/main" id="{514497E3-4B68-4DEA-AAC9-7A69CEA5E52D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="" xmlns:a16="http://schemas.microsoft.com/office/drawing/2014/main" id="{521A3BD0-0045-4AD7-B558-97F56AB6A96F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="" xmlns:a16="http://schemas.microsoft.com/office/drawing/2014/main" id="{C7A61397-2A1D-41BF-BD57-55FAA49356A8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="" xmlns:a16="http://schemas.microsoft.com/office/drawing/2014/main" id="{D7E560A5-B7C0-416F-8D0C-87E65CFBF4E2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="" xmlns:a16="http://schemas.microsoft.com/office/drawing/2014/main" id="{8434B764-8481-4E81-A912-5D8CD35C9511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="" xmlns:a16="http://schemas.microsoft.com/office/drawing/2014/main" id="{3A29B6C2-80E1-4E15-864A-FAF403F097FA}"/>
                  </a:ext>
                </a:extLst>
              </p:cNvPr>
              <p:cNvGrpSpPr/>
              <p:nvPr/>
            </p:nvGrpSpPr>
            <p:grpSpPr>
              <a:xfrm>
                <a:off x="103662" y="3833744"/>
                <a:ext cx="1139708" cy="158160"/>
                <a:chOff x="105966" y="3395598"/>
                <a:chExt cx="1139708" cy="158160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="" xmlns:a16="http://schemas.microsoft.com/office/drawing/2014/main" id="{21E01F58-7AC8-44C8-9E56-BABEFAFEC53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="" xmlns:a16="http://schemas.microsoft.com/office/drawing/2014/main" id="{E0D457B2-0EC1-4474-8C7A-2DF940A04114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="" xmlns:a16="http://schemas.microsoft.com/office/drawing/2014/main" id="{90443288-53C2-413E-B3E8-6D5D378BD7B7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="" xmlns:a16="http://schemas.microsoft.com/office/drawing/2014/main" id="{F4AE3A21-C59F-4F4D-AABB-0F22301E5A6F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="" xmlns:a16="http://schemas.microsoft.com/office/drawing/2014/main" id="{95554C4A-03C5-47A2-B7EC-F8F649AB5912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</p:grpSp>
      <p:sp>
        <p:nvSpPr>
          <p:cNvPr id="153" name="Subtitle 2">
            <a:extLst>
              <a:ext uri="{FF2B5EF4-FFF2-40B4-BE49-F238E27FC236}">
                <a16:creationId xmlns=""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472420" y="2939113"/>
            <a:ext cx="2994436" cy="226574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 </a:t>
            </a:r>
            <a:r>
              <a:rPr lang="ar-MA" sz="1050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</a:p>
          <a:p>
            <a:pPr marL="154824" algn="r" rtl="1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=""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240800" y="2958453"/>
            <a:ext cx="3149220" cy="22677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56431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162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193</cp:revision>
  <dcterms:created xsi:type="dcterms:W3CDTF">2015-07-03T12:55:42Z</dcterms:created>
  <dcterms:modified xsi:type="dcterms:W3CDTF">2022-03-04T13:13:03Z</dcterms:modified>
</cp:coreProperties>
</file>