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5" d="100"/>
          <a:sy n="95" d="100"/>
        </p:scale>
        <p:origin x="-1332" y="14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02B0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EG" sz="3422" b="1" dirty="0" smtClean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أكتب أسمك هنا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0489A8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0489A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94F4F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94F4F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4967" t="-417" r="4967" b="417"/>
          <a:stretch/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69850" cmpd="tri">
            <a:solidFill>
              <a:schemeClr val="bg1"/>
            </a:solidFill>
            <a:prstDash val="lgDashDotDot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0489A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0489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02B07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8725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208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143</cp:revision>
  <dcterms:created xsi:type="dcterms:W3CDTF">2015-07-03T12:55:42Z</dcterms:created>
  <dcterms:modified xsi:type="dcterms:W3CDTF">2022-03-04T13:13:40Z</dcterms:modified>
</cp:coreProperties>
</file>