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339"/>
    <a:srgbClr val="F04438"/>
    <a:srgbClr val="5F7E64"/>
    <a:srgbClr val="435470"/>
    <a:srgbClr val="E9CBC9"/>
    <a:srgbClr val="A6A6A6"/>
    <a:srgbClr val="43464F"/>
    <a:srgbClr val="2A7FA0"/>
    <a:srgbClr val="BF3533"/>
    <a:srgbClr val="1E7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98" d="100"/>
          <a:sy n="98" d="100"/>
        </p:scale>
        <p:origin x="-1308" y="15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A84B700-A4BC-4B20-9F47-DAC8A21E17EF}"/>
              </a:ext>
            </a:extLst>
          </p:cNvPr>
          <p:cNvCxnSpPr>
            <a:cxnSpLocks/>
          </p:cNvCxnSpPr>
          <p:nvPr/>
        </p:nvCxnSpPr>
        <p:spPr>
          <a:xfrm>
            <a:off x="3498786" y="1502214"/>
            <a:ext cx="17497" cy="8403786"/>
          </a:xfrm>
          <a:prstGeom prst="line">
            <a:avLst/>
          </a:prstGeom>
          <a:ln w="66675">
            <a:solidFill>
              <a:srgbClr val="2633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F55F4621-4FE7-46C0-94E8-6E9435AB7C1F}"/>
              </a:ext>
            </a:extLst>
          </p:cNvPr>
          <p:cNvGrpSpPr/>
          <p:nvPr/>
        </p:nvGrpSpPr>
        <p:grpSpPr>
          <a:xfrm>
            <a:off x="0" y="0"/>
            <a:ext cx="6858000" cy="2316256"/>
            <a:chOff x="0" y="0"/>
            <a:chExt cx="6858000" cy="2316256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F774513A-4AF3-46E6-8A38-C8D0AB741F00}"/>
                </a:ext>
              </a:extLst>
            </p:cNvPr>
            <p:cNvSpPr/>
            <p:nvPr/>
          </p:nvSpPr>
          <p:spPr>
            <a:xfrm>
              <a:off x="0" y="0"/>
              <a:ext cx="6858000" cy="1921337"/>
            </a:xfrm>
            <a:prstGeom prst="rect">
              <a:avLst/>
            </a:prstGeom>
            <a:solidFill>
              <a:srgbClr val="2633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="" xmlns:a16="http://schemas.microsoft.com/office/drawing/2014/main" id="{4FB1B1F2-B294-4813-9B74-42173526E1D6}"/>
                </a:ext>
              </a:extLst>
            </p:cNvPr>
            <p:cNvSpPr/>
            <p:nvPr/>
          </p:nvSpPr>
          <p:spPr>
            <a:xfrm flipV="1">
              <a:off x="1832409" y="1921337"/>
              <a:ext cx="3367749" cy="394919"/>
            </a:xfrm>
            <a:custGeom>
              <a:avLst/>
              <a:gdLst>
                <a:gd name="connsiteX0" fmla="*/ 132118 w 3367749"/>
                <a:gd name="connsiteY0" fmla="*/ 0 h 394919"/>
                <a:gd name="connsiteX1" fmla="*/ 3235631 w 3367749"/>
                <a:gd name="connsiteY1" fmla="*/ 0 h 394919"/>
                <a:gd name="connsiteX2" fmla="*/ 3367749 w 3367749"/>
                <a:gd name="connsiteY2" fmla="*/ 132118 h 394919"/>
                <a:gd name="connsiteX3" fmla="*/ 3367749 w 3367749"/>
                <a:gd name="connsiteY3" fmla="*/ 394919 h 394919"/>
                <a:gd name="connsiteX4" fmla="*/ 0 w 3367749"/>
                <a:gd name="connsiteY4" fmla="*/ 394919 h 394919"/>
                <a:gd name="connsiteX5" fmla="*/ 0 w 3367749"/>
                <a:gd name="connsiteY5" fmla="*/ 132118 h 394919"/>
                <a:gd name="connsiteX6" fmla="*/ 132118 w 3367749"/>
                <a:gd name="connsiteY6" fmla="*/ 0 h 3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749" h="394919">
                  <a:moveTo>
                    <a:pt x="132118" y="0"/>
                  </a:moveTo>
                  <a:lnTo>
                    <a:pt x="3235631" y="0"/>
                  </a:lnTo>
                  <a:cubicBezTo>
                    <a:pt x="3308598" y="0"/>
                    <a:pt x="3367749" y="59151"/>
                    <a:pt x="3367749" y="132118"/>
                  </a:cubicBezTo>
                  <a:lnTo>
                    <a:pt x="3367749" y="394919"/>
                  </a:lnTo>
                  <a:lnTo>
                    <a:pt x="0" y="394919"/>
                  </a:lnTo>
                  <a:lnTo>
                    <a:pt x="0" y="132118"/>
                  </a:lnTo>
                  <a:cubicBezTo>
                    <a:pt x="0" y="59151"/>
                    <a:pt x="59151" y="0"/>
                    <a:pt x="132118" y="0"/>
                  </a:cubicBezTo>
                  <a:close/>
                </a:path>
              </a:pathLst>
            </a:custGeom>
            <a:solidFill>
              <a:srgbClr val="F044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</p:grpSp>
      <p:sp>
        <p:nvSpPr>
          <p:cNvPr id="27" name="Rectangle: Diagonal Corners Rounded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00099" y="6294140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197274" y="6492212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08116" y="8641984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79959"/>
              </p:ext>
            </p:extLst>
          </p:nvPr>
        </p:nvGraphicFramePr>
        <p:xfrm>
          <a:off x="1407200" y="9035691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26775" y="443323"/>
            <a:ext cx="4451960" cy="1039199"/>
            <a:chOff x="310481" y="433004"/>
            <a:chExt cx="4451960" cy="1039199"/>
          </a:xfrm>
        </p:grpSpPr>
        <p:sp>
          <p:nvSpPr>
            <p:cNvPr id="129" name="Text Box 5">
              <a:extLst>
                <a:ext uri="{FF2B5EF4-FFF2-40B4-BE49-F238E27FC236}">
                  <a16:creationId xmlns=""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81" y="885382"/>
              <a:ext cx="4451960" cy="586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100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2141028" y="433004"/>
              <a:ext cx="2604162" cy="44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2800" b="1" dirty="0">
                  <a:solidFill>
                    <a:srgbClr val="F0443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2800" b="1" dirty="0">
                  <a:solidFill>
                    <a:srgbClr val="F0443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نرجـس</a:t>
              </a:r>
              <a:endParaRPr lang="fr-FR" sz="900" dirty="0">
                <a:solidFill>
                  <a:srgbClr val="F0443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sp>
        <p:nvSpPr>
          <p:cNvPr id="25" name="Rectangle: Diagonal Corners Rounded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197274" y="2448428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484753" y="4105346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57373" y="8076592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197272" y="7703164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1453587" y="6909160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3778868" y="2484910"/>
            <a:ext cx="1765353" cy="1461900"/>
            <a:chOff x="4331224" y="2592929"/>
            <a:chExt cx="1738351" cy="1461900"/>
          </a:xfrm>
        </p:grpSpPr>
        <p:grpSp>
          <p:nvGrpSpPr>
            <p:cNvPr id="95" name="Group 94">
              <a:extLst>
                <a:ext uri="{FF2B5EF4-FFF2-40B4-BE49-F238E27FC236}">
                  <a16:creationId xmlns=""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738351" cy="1195886"/>
              <a:chOff x="1336594" y="891885"/>
              <a:chExt cx="1738351" cy="1195886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733466" cy="1195886"/>
                <a:chOff x="1341479" y="891885"/>
                <a:chExt cx="1733466" cy="1195886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=""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391791" cy="1160948"/>
                  <a:chOff x="149348" y="929043"/>
                  <a:chExt cx="1391791" cy="1160948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=""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303242" cy="19761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1100" dirty="0">
                      <a:solidFill>
                        <a:srgbClr val="263339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=""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1189428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4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=""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391791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=""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364797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=""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=""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=""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4000" dirty="0">
                    <a:solidFill>
                      <a:srgbClr val="263339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=""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F04438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4000">
                  <a:solidFill>
                    <a:srgbClr val="263339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1100" dirty="0">
                  <a:solidFill>
                    <a:srgbClr val="263339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=""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2000">
                  <a:solidFill>
                    <a:srgbClr val="263339"/>
                  </a:solidFill>
                </a:endParaRP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="" xmlns:a16="http://schemas.microsoft.com/office/drawing/2014/main" id="{F41A0A2D-368A-4BF5-8D07-1F7675790F03}"/>
              </a:ext>
            </a:extLst>
          </p:cNvPr>
          <p:cNvGrpSpPr/>
          <p:nvPr/>
        </p:nvGrpSpPr>
        <p:grpSpPr>
          <a:xfrm>
            <a:off x="3656551" y="8606799"/>
            <a:ext cx="2050866" cy="697621"/>
            <a:chOff x="3226593" y="4734519"/>
            <a:chExt cx="2050866" cy="697621"/>
          </a:xfrm>
        </p:grpSpPr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C7810AEC-2B56-4C92-ACC7-6AD4F77A3F47}"/>
                </a:ext>
              </a:extLst>
            </p:cNvPr>
            <p:cNvSpPr/>
            <p:nvPr/>
          </p:nvSpPr>
          <p:spPr>
            <a:xfrm>
              <a:off x="3226593" y="4734519"/>
              <a:ext cx="93336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وورد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إكسيل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باور باونت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="" xmlns:a16="http://schemas.microsoft.com/office/drawing/2014/main" id="{E1FEAB71-E0B1-4925-A1B0-9E97D0E00032}"/>
                </a:ext>
              </a:extLst>
            </p:cNvPr>
            <p:cNvGrpSpPr/>
            <p:nvPr/>
          </p:nvGrpSpPr>
          <p:grpSpPr>
            <a:xfrm>
              <a:off x="4137751" y="4770311"/>
              <a:ext cx="1139708" cy="158160"/>
              <a:chOff x="4137751" y="4770311"/>
              <a:chExt cx="1139708" cy="158160"/>
            </a:xfrm>
          </p:grpSpPr>
          <p:sp>
            <p:nvSpPr>
              <p:cNvPr id="90" name="Oval 89">
                <a:extLst>
                  <a:ext uri="{FF2B5EF4-FFF2-40B4-BE49-F238E27FC236}">
                    <a16:creationId xmlns="" xmlns:a16="http://schemas.microsoft.com/office/drawing/2014/main" id="{217B7D1D-994A-44AB-92B2-38388ABF2A6D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="" xmlns:a16="http://schemas.microsoft.com/office/drawing/2014/main" id="{75C7FE10-9ADA-44D3-BBDF-DCEA2345051A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="" xmlns:a16="http://schemas.microsoft.com/office/drawing/2014/main" id="{132DF9EA-348D-46BA-85BD-B68743E93CBA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="" xmlns:a16="http://schemas.microsoft.com/office/drawing/2014/main" id="{A2F834EB-28C3-41AC-B856-7D31F76B8373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="" xmlns:a16="http://schemas.microsoft.com/office/drawing/2014/main" id="{1B6382F8-EAEA-4464-9993-C001450BCBFF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="" xmlns:a16="http://schemas.microsoft.com/office/drawing/2014/main" id="{CE419C14-9C6D-4F5B-8D8E-82DCDF8703C9}"/>
                </a:ext>
              </a:extLst>
            </p:cNvPr>
            <p:cNvGrpSpPr/>
            <p:nvPr/>
          </p:nvGrpSpPr>
          <p:grpSpPr>
            <a:xfrm>
              <a:off x="4136599" y="4989384"/>
              <a:ext cx="1139708" cy="158160"/>
              <a:chOff x="4137751" y="4770311"/>
              <a:chExt cx="1139708" cy="158160"/>
            </a:xfrm>
          </p:grpSpPr>
          <p:sp>
            <p:nvSpPr>
              <p:cNvPr id="85" name="Oval 84">
                <a:extLst>
                  <a:ext uri="{FF2B5EF4-FFF2-40B4-BE49-F238E27FC236}">
                    <a16:creationId xmlns="" xmlns:a16="http://schemas.microsoft.com/office/drawing/2014/main" id="{5DBD87F2-BF07-479F-8D76-B26705670C87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="" xmlns:a16="http://schemas.microsoft.com/office/drawing/2014/main" id="{F2DF9F31-3067-4EA0-9954-DAC113E94F50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="" xmlns:a16="http://schemas.microsoft.com/office/drawing/2014/main" id="{A7E738D0-851F-421C-9272-F0089303B21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="" xmlns:a16="http://schemas.microsoft.com/office/drawing/2014/main" id="{777F67F9-DFB9-4FF0-BE3D-AB1502CF3858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="" xmlns:a16="http://schemas.microsoft.com/office/drawing/2014/main" id="{483BAE59-E9C5-4880-ADDE-4B738E2171DA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="" xmlns:a16="http://schemas.microsoft.com/office/drawing/2014/main" id="{19DB7BF1-A418-4BB3-A7D3-FD4C3FC780C5}"/>
                </a:ext>
              </a:extLst>
            </p:cNvPr>
            <p:cNvGrpSpPr/>
            <p:nvPr/>
          </p:nvGrpSpPr>
          <p:grpSpPr>
            <a:xfrm>
              <a:off x="4135447" y="5208457"/>
              <a:ext cx="1139708" cy="158160"/>
              <a:chOff x="4137751" y="4770311"/>
              <a:chExt cx="1139708" cy="158160"/>
            </a:xfrm>
          </p:grpSpPr>
          <p:sp>
            <p:nvSpPr>
              <p:cNvPr id="80" name="Oval 79">
                <a:extLst>
                  <a:ext uri="{FF2B5EF4-FFF2-40B4-BE49-F238E27FC236}">
                    <a16:creationId xmlns="" xmlns:a16="http://schemas.microsoft.com/office/drawing/2014/main" id="{E82F2743-6AAC-418D-9C15-9F7F539CDA24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="" xmlns:a16="http://schemas.microsoft.com/office/drawing/2014/main" id="{54F8CDF2-0858-44D8-A538-A2A9577A11F8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="" xmlns:a16="http://schemas.microsoft.com/office/drawing/2014/main" id="{321508B4-BDAD-4353-A8A4-D786E1270A4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="" xmlns:a16="http://schemas.microsoft.com/office/drawing/2014/main" id="{A668D0E4-9BA9-4346-90C3-C4062285F4E2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="" xmlns:a16="http://schemas.microsoft.com/office/drawing/2014/main" id="{AFE5CCA2-7693-42E7-83D8-B76463500922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065803DA-A994-453F-88A9-1336F61AA538}"/>
              </a:ext>
            </a:extLst>
          </p:cNvPr>
          <p:cNvGrpSpPr/>
          <p:nvPr/>
        </p:nvGrpSpPr>
        <p:grpSpPr>
          <a:xfrm>
            <a:off x="3644551" y="7650174"/>
            <a:ext cx="2064018" cy="697621"/>
            <a:chOff x="1244842" y="4029498"/>
            <a:chExt cx="2064018" cy="697621"/>
          </a:xfrm>
        </p:grpSpPr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E60F6D7C-C2E6-46FC-AE1C-19706DFAE3BD}"/>
                </a:ext>
              </a:extLst>
            </p:cNvPr>
            <p:cNvSpPr/>
            <p:nvPr/>
          </p:nvSpPr>
          <p:spPr>
            <a:xfrm>
              <a:off x="1244842" y="4029498"/>
              <a:ext cx="88997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فوتوشوب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إليستراتور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فلاش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ECB91FD3-58A4-4102-A20A-0D8705B89E0E}"/>
                </a:ext>
              </a:extLst>
            </p:cNvPr>
            <p:cNvGrpSpPr/>
            <p:nvPr/>
          </p:nvGrpSpPr>
          <p:grpSpPr>
            <a:xfrm>
              <a:off x="2169152" y="4097061"/>
              <a:ext cx="1139708" cy="158160"/>
              <a:chOff x="2169152" y="4097061"/>
              <a:chExt cx="1139708" cy="158160"/>
            </a:xfrm>
          </p:grpSpPr>
          <p:sp>
            <p:nvSpPr>
              <p:cNvPr id="124" name="Oval 123">
                <a:extLst>
                  <a:ext uri="{FF2B5EF4-FFF2-40B4-BE49-F238E27FC236}">
                    <a16:creationId xmlns="" xmlns:a16="http://schemas.microsoft.com/office/drawing/2014/main" id="{82B6B488-F67C-4F9C-949B-29F3854AD10D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="" xmlns:a16="http://schemas.microsoft.com/office/drawing/2014/main" id="{DF2C2531-2E6A-466C-9381-8C1250C525D6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="" xmlns:a16="http://schemas.microsoft.com/office/drawing/2014/main" id="{BA380D75-BB38-4132-A34B-B071077C4E86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="" xmlns:a16="http://schemas.microsoft.com/office/drawing/2014/main" id="{B36F8163-7DCF-47F5-9D98-56097D5F9FAD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="" xmlns:a16="http://schemas.microsoft.com/office/drawing/2014/main" id="{EFE7ACF9-4634-4CAE-8F0D-8E35658A1F26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="" xmlns:a16="http://schemas.microsoft.com/office/drawing/2014/main" id="{26A422AD-80D0-47E2-BEB3-7B27B6A4DFC1}"/>
                </a:ext>
              </a:extLst>
            </p:cNvPr>
            <p:cNvGrpSpPr/>
            <p:nvPr/>
          </p:nvGrpSpPr>
          <p:grpSpPr>
            <a:xfrm>
              <a:off x="2168000" y="4316134"/>
              <a:ext cx="1139708" cy="158160"/>
              <a:chOff x="2169152" y="4097061"/>
              <a:chExt cx="1139708" cy="158160"/>
            </a:xfrm>
          </p:grpSpPr>
          <p:sp>
            <p:nvSpPr>
              <p:cNvPr id="117" name="Oval 116">
                <a:extLst>
                  <a:ext uri="{FF2B5EF4-FFF2-40B4-BE49-F238E27FC236}">
                    <a16:creationId xmlns="" xmlns:a16="http://schemas.microsoft.com/office/drawing/2014/main" id="{BA53794E-DF20-4826-B9F4-D965CA1E056B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="" xmlns:a16="http://schemas.microsoft.com/office/drawing/2014/main" id="{7155A991-95E4-4392-AB59-D083E68D1BDC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="" xmlns:a16="http://schemas.microsoft.com/office/drawing/2014/main" id="{F98ED1AC-7F6B-4FD8-884C-B2D2599E94ED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="" xmlns:a16="http://schemas.microsoft.com/office/drawing/2014/main" id="{3EB7E7CF-4E80-4ACF-B10E-213758EFA4F3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="" xmlns:a16="http://schemas.microsoft.com/office/drawing/2014/main" id="{25CBA530-8BB9-4DF9-B487-31A90B8A50AA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="" xmlns:a16="http://schemas.microsoft.com/office/drawing/2014/main" id="{74176E3D-5362-4F72-967F-F91F1AAE87ED}"/>
                </a:ext>
              </a:extLst>
            </p:cNvPr>
            <p:cNvGrpSpPr/>
            <p:nvPr/>
          </p:nvGrpSpPr>
          <p:grpSpPr>
            <a:xfrm>
              <a:off x="2166848" y="4535207"/>
              <a:ext cx="1139708" cy="158160"/>
              <a:chOff x="2169152" y="4097061"/>
              <a:chExt cx="1139708" cy="158160"/>
            </a:xfrm>
          </p:grpSpPr>
          <p:sp>
            <p:nvSpPr>
              <p:cNvPr id="112" name="Oval 111">
                <a:extLst>
                  <a:ext uri="{FF2B5EF4-FFF2-40B4-BE49-F238E27FC236}">
                    <a16:creationId xmlns="" xmlns:a16="http://schemas.microsoft.com/office/drawing/2014/main" id="{69C05CD3-D2C6-43F1-A443-09546D72F19E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="" xmlns:a16="http://schemas.microsoft.com/office/drawing/2014/main" id="{5D59BD2B-89B1-4B78-8246-8F9528D5A4E9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="" xmlns:a16="http://schemas.microsoft.com/office/drawing/2014/main" id="{3829E54E-95B1-4806-BCDE-50C987A73785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="" xmlns:a16="http://schemas.microsoft.com/office/drawing/2014/main" id="{814AD7F9-BDDB-4C6E-94D9-0CA166BB39C5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="" xmlns:a16="http://schemas.microsoft.com/office/drawing/2014/main" id="{C06DC296-929D-4D59-BBE4-50F090DB8340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="" xmlns:a16="http://schemas.microsoft.com/office/drawing/2014/main" id="{657C8DC3-8857-4D17-8F07-144370211C15}"/>
              </a:ext>
            </a:extLst>
          </p:cNvPr>
          <p:cNvGrpSpPr/>
          <p:nvPr/>
        </p:nvGrpSpPr>
        <p:grpSpPr>
          <a:xfrm>
            <a:off x="3650001" y="6781988"/>
            <a:ext cx="2062240" cy="657995"/>
            <a:chOff x="-816566" y="3356335"/>
            <a:chExt cx="2062240" cy="657995"/>
          </a:xfrm>
        </p:grpSpPr>
        <p:sp>
          <p:nvSpPr>
            <p:cNvPr id="131" name="Rectangle 130">
              <a:extLst>
                <a:ext uri="{FF2B5EF4-FFF2-40B4-BE49-F238E27FC236}">
                  <a16:creationId xmlns="" xmlns:a16="http://schemas.microsoft.com/office/drawing/2014/main" id="{3E93FDCD-BC62-46F0-9D32-C0029FD5E0F1}"/>
                </a:ext>
              </a:extLst>
            </p:cNvPr>
            <p:cNvSpPr/>
            <p:nvPr/>
          </p:nvSpPr>
          <p:spPr>
            <a:xfrm>
              <a:off x="-816566" y="3356335"/>
              <a:ext cx="953384" cy="657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التواصل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روح الفريق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سهولة التكيف</a:t>
              </a:r>
              <a:endParaRPr lang="fr-FR" sz="7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="" xmlns:a16="http://schemas.microsoft.com/office/drawing/2014/main" id="{C85CF30F-235B-44CD-8207-5CC9CF700ADA}"/>
                </a:ext>
              </a:extLst>
            </p:cNvPr>
            <p:cNvGrpSpPr/>
            <p:nvPr/>
          </p:nvGrpSpPr>
          <p:grpSpPr>
            <a:xfrm>
              <a:off x="105966" y="3395598"/>
              <a:ext cx="1139708" cy="158160"/>
              <a:chOff x="105966" y="3395598"/>
              <a:chExt cx="1139708" cy="158160"/>
            </a:xfrm>
          </p:grpSpPr>
          <p:sp>
            <p:nvSpPr>
              <p:cNvPr id="146" name="Oval 145">
                <a:extLst>
                  <a:ext uri="{FF2B5EF4-FFF2-40B4-BE49-F238E27FC236}">
                    <a16:creationId xmlns="" xmlns:a16="http://schemas.microsoft.com/office/drawing/2014/main" id="{17283A14-FCE6-452C-AD2C-16FF87D413F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="" xmlns:a16="http://schemas.microsoft.com/office/drawing/2014/main" id="{E4B5A68E-0473-4D48-AB60-3FF7E471155E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="" xmlns:a16="http://schemas.microsoft.com/office/drawing/2014/main" id="{B091533D-E993-4FEE-ACB3-0E666297CD62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="" xmlns:a16="http://schemas.microsoft.com/office/drawing/2014/main" id="{564949A2-A2B7-466E-BBEC-C2D27F098854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35DF335F-90DC-4E25-BD61-110BE61FA743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="" xmlns:a16="http://schemas.microsoft.com/office/drawing/2014/main" id="{1FB79D2F-8104-4A36-9340-EE13EE7D4055}"/>
                </a:ext>
              </a:extLst>
            </p:cNvPr>
            <p:cNvGrpSpPr/>
            <p:nvPr/>
          </p:nvGrpSpPr>
          <p:grpSpPr>
            <a:xfrm>
              <a:off x="104814" y="3614671"/>
              <a:ext cx="1139708" cy="158160"/>
              <a:chOff x="105966" y="3395598"/>
              <a:chExt cx="1139708" cy="158160"/>
            </a:xfrm>
          </p:grpSpPr>
          <p:sp>
            <p:nvSpPr>
              <p:cNvPr id="141" name="Oval 140">
                <a:extLst>
                  <a:ext uri="{FF2B5EF4-FFF2-40B4-BE49-F238E27FC236}">
                    <a16:creationId xmlns="" xmlns:a16="http://schemas.microsoft.com/office/drawing/2014/main" id="{514497E3-4B68-4DEA-AAC9-7A69CEA5E52D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521A3BD0-0045-4AD7-B558-97F56AB6A96F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="" xmlns:a16="http://schemas.microsoft.com/office/drawing/2014/main" id="{C7A61397-2A1D-41BF-BD57-55FAA49356A8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="" xmlns:a16="http://schemas.microsoft.com/office/drawing/2014/main" id="{D7E560A5-B7C0-416F-8D0C-87E65CFBF4E2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="" xmlns:a16="http://schemas.microsoft.com/office/drawing/2014/main" id="{8434B764-8481-4E81-A912-5D8CD35C9511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="" xmlns:a16="http://schemas.microsoft.com/office/drawing/2014/main" id="{3A29B6C2-80E1-4E15-864A-FAF403F097FA}"/>
                </a:ext>
              </a:extLst>
            </p:cNvPr>
            <p:cNvGrpSpPr/>
            <p:nvPr/>
          </p:nvGrpSpPr>
          <p:grpSpPr>
            <a:xfrm>
              <a:off x="103662" y="3833744"/>
              <a:ext cx="1139708" cy="158160"/>
              <a:chOff x="105966" y="3395598"/>
              <a:chExt cx="1139708" cy="158160"/>
            </a:xfrm>
          </p:grpSpPr>
          <p:sp>
            <p:nvSpPr>
              <p:cNvPr id="135" name="Oval 134">
                <a:extLst>
                  <a:ext uri="{FF2B5EF4-FFF2-40B4-BE49-F238E27FC236}">
                    <a16:creationId xmlns="" xmlns:a16="http://schemas.microsoft.com/office/drawing/2014/main" id="{21E01F58-7AC8-44C8-9E56-BABEFAFEC53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="" xmlns:a16="http://schemas.microsoft.com/office/drawing/2014/main" id="{E0D457B2-0EC1-4474-8C7A-2DF940A04114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="" xmlns:a16="http://schemas.microsoft.com/office/drawing/2014/main" id="{90443288-53C2-413E-B3E8-6D5D378BD7B7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="" xmlns:a16="http://schemas.microsoft.com/office/drawing/2014/main" id="{F4AE3A21-C59F-4F4D-AABB-0F22301E5A6F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="" xmlns:a16="http://schemas.microsoft.com/office/drawing/2014/main" id="{95554C4A-03C5-47A2-B7EC-F8F649AB5912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sp>
        <p:nvSpPr>
          <p:cNvPr id="153" name="Subtitle 2">
            <a:extLst>
              <a:ext uri="{FF2B5EF4-FFF2-40B4-BE49-F238E27FC236}">
                <a16:creationId xmlns=""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572228" y="4499469"/>
            <a:ext cx="2816812" cy="169654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</a:t>
            </a:r>
            <a:endParaRPr lang="fr-MA" sz="1050" b="1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</a:t>
            </a:r>
          </a:p>
          <a:p>
            <a:pPr marL="154824" algn="l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l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</a:t>
            </a:r>
            <a:endParaRPr lang="fr-MA" sz="105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l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=""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96109" y="2868494"/>
            <a:ext cx="3332755" cy="34676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MA" sz="1200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1200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="" xmlns:a16="http://schemas.microsoft.com/office/drawing/2014/main" id="{DBB9B493-E4C5-4F93-8372-237C78501034}"/>
              </a:ext>
            </a:extLst>
          </p:cNvPr>
          <p:cNvSpPr/>
          <p:nvPr/>
        </p:nvSpPr>
        <p:spPr>
          <a:xfrm>
            <a:off x="2628056" y="1964586"/>
            <a:ext cx="1744749" cy="327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800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800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5011178" y="69626"/>
            <a:ext cx="1657842" cy="1637881"/>
          </a:xfrm>
          <a:prstGeom prst="ellipse">
            <a:avLst/>
          </a:prstGeom>
          <a:gradFill>
            <a:gsLst>
              <a:gs pos="100000">
                <a:srgbClr val="A7C9FF"/>
              </a:gs>
              <a:gs pos="55800">
                <a:srgbClr val="C7DCFF"/>
              </a:gs>
              <a:gs pos="85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208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200</cp:revision>
  <dcterms:created xsi:type="dcterms:W3CDTF">2015-07-03T12:55:42Z</dcterms:created>
  <dcterms:modified xsi:type="dcterms:W3CDTF">2022-03-04T13:14:16Z</dcterms:modified>
</cp:coreProperties>
</file>