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9" r:id="rId2"/>
  </p:sldIdLst>
  <p:sldSz cx="7562850" cy="10688638"/>
  <p:notesSz cx="6858000" cy="9144000"/>
  <p:defaultTextStyle>
    <a:defPPr>
      <a:defRPr lang="fr-FR"/>
    </a:defPPr>
    <a:lvl1pPr marL="0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34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61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15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7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BF3533"/>
    <a:srgbClr val="444444"/>
    <a:srgbClr val="5C5C5C"/>
    <a:srgbClr val="39596E"/>
    <a:srgbClr val="404040"/>
    <a:srgbClr val="627A88"/>
    <a:srgbClr val="C87E27"/>
    <a:srgbClr val="09182D"/>
    <a:srgbClr val="EDA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16" autoAdjust="0"/>
    <p:restoredTop sz="94660"/>
  </p:normalViewPr>
  <p:slideViewPr>
    <p:cSldViewPr snapToGrid="0" snapToObjects="1">
      <p:cViewPr>
        <p:scale>
          <a:sx n="96" d="100"/>
          <a:sy n="96" d="100"/>
        </p:scale>
        <p:origin x="-1386" y="169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46F8502-5CB7-44F9-823B-D446AE085621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5058BE03-DB5B-49B1-A885-A41BD9C03775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854253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5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9054" y="2137728"/>
            <a:ext cx="6806565" cy="2850303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34428" y="5192667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3499" y="950101"/>
            <a:ext cx="5861209" cy="2850303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3499" y="3908547"/>
            <a:ext cx="5861209" cy="23529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4470" y="10000805"/>
            <a:ext cx="630238" cy="569071"/>
          </a:xfrm>
        </p:spPr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6806565" cy="178144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2"/>
            <a:ext cx="3341572" cy="1170306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841823" y="2392572"/>
            <a:ext cx="3342885" cy="1170306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78143" y="3681643"/>
            <a:ext cx="3341572" cy="5866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681643"/>
            <a:ext cx="3342885" cy="5866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78143" y="2375253"/>
            <a:ext cx="2488126" cy="717277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570" y="950101"/>
            <a:ext cx="4537710" cy="814020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2570" y="2855252"/>
            <a:ext cx="4537710" cy="6175658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570" y="1818513"/>
            <a:ext cx="4537710" cy="826588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33953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78143" y="10000805"/>
            <a:ext cx="1764665" cy="56907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83974" y="10000805"/>
            <a:ext cx="2394903" cy="569071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554470" y="10000805"/>
            <a:ext cx="630238" cy="569071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microsoft.com/office/2007/relationships/hdphoto" Target="../media/hdphoto2.wdp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4.wdp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3403BA2-02FF-4B2C-9CAF-5E149362D946}"/>
              </a:ext>
            </a:extLst>
          </p:cNvPr>
          <p:cNvSpPr/>
          <p:nvPr/>
        </p:nvSpPr>
        <p:spPr>
          <a:xfrm>
            <a:off x="-48909" y="1"/>
            <a:ext cx="2338705" cy="10688638"/>
          </a:xfrm>
          <a:prstGeom prst="rect">
            <a:avLst/>
          </a:prstGeom>
          <a:solidFill>
            <a:srgbClr val="0D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80F7661-9A15-4F62-9100-8686F9B049A8}"/>
              </a:ext>
            </a:extLst>
          </p:cNvPr>
          <p:cNvSpPr/>
          <p:nvPr/>
        </p:nvSpPr>
        <p:spPr>
          <a:xfrm>
            <a:off x="-50330" y="6971246"/>
            <a:ext cx="2337449" cy="391795"/>
          </a:xfrm>
          <a:prstGeom prst="rect">
            <a:avLst/>
          </a:prstGeom>
          <a:solidFill>
            <a:srgbClr val="0918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LANGUAGES</a:t>
            </a:r>
            <a:r>
              <a:rPr lang="fr-FR" sz="2400" b="1" dirty="0">
                <a:solidFill>
                  <a:srgbClr val="262626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1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37D728D-E045-4148-831E-AA98C48DA198}"/>
              </a:ext>
            </a:extLst>
          </p:cNvPr>
          <p:cNvSpPr/>
          <p:nvPr/>
        </p:nvSpPr>
        <p:spPr>
          <a:xfrm>
            <a:off x="2288540" y="5780948"/>
            <a:ext cx="5274310" cy="391795"/>
          </a:xfrm>
          <a:prstGeom prst="rect">
            <a:avLst/>
          </a:prstGeom>
          <a:solidFill>
            <a:srgbClr val="0D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8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5C467D7-4FE0-49E7-AB06-6CE6F87EA031}"/>
              </a:ext>
            </a:extLst>
          </p:cNvPr>
          <p:cNvSpPr/>
          <p:nvPr/>
        </p:nvSpPr>
        <p:spPr>
          <a:xfrm>
            <a:off x="2290020" y="1589811"/>
            <a:ext cx="5273966" cy="391795"/>
          </a:xfrm>
          <a:prstGeom prst="rect">
            <a:avLst/>
          </a:prstGeom>
          <a:solidFill>
            <a:srgbClr val="0D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 EXPERIENCES</a:t>
            </a:r>
            <a:r>
              <a:rPr lang="fr-FR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02CCFE1-6412-471C-AC6E-BD1D06930C00}"/>
              </a:ext>
            </a:extLst>
          </p:cNvPr>
          <p:cNvSpPr/>
          <p:nvPr/>
        </p:nvSpPr>
        <p:spPr>
          <a:xfrm>
            <a:off x="-52596" y="4128724"/>
            <a:ext cx="2344729" cy="391795"/>
          </a:xfrm>
          <a:prstGeom prst="rect">
            <a:avLst/>
          </a:prstGeom>
          <a:solidFill>
            <a:srgbClr val="0918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SKILLS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91A74691-46DB-4205-A1A6-0AD8EF4E9F57}"/>
              </a:ext>
            </a:extLst>
          </p:cNvPr>
          <p:cNvSpPr/>
          <p:nvPr/>
        </p:nvSpPr>
        <p:spPr>
          <a:xfrm>
            <a:off x="-44548" y="2344552"/>
            <a:ext cx="2352675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0510">
              <a:lnSpc>
                <a:spcPct val="107000"/>
              </a:lnSpc>
            </a:pPr>
            <a:r>
              <a:rPr lang="fr-FR" sz="13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0600-00-00-00 </a:t>
            </a:r>
            <a:endParaRPr lang="fr-FR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EEA13FF8-73D5-4CD7-9827-9ACF5C65A7E0}"/>
              </a:ext>
            </a:extLst>
          </p:cNvPr>
          <p:cNvSpPr/>
          <p:nvPr/>
        </p:nvSpPr>
        <p:spPr>
          <a:xfrm>
            <a:off x="-44548" y="2663957"/>
            <a:ext cx="2333088" cy="323850"/>
          </a:xfrm>
          <a:prstGeom prst="rect">
            <a:avLst/>
          </a:prstGeom>
          <a:solidFill>
            <a:srgbClr val="0918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0510">
              <a:lnSpc>
                <a:spcPct val="107000"/>
              </a:lnSpc>
            </a:pPr>
            <a:r>
              <a:rPr lang="fr-FR" sz="13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Email@gmail.com</a:t>
            </a:r>
            <a:r>
              <a:rPr lang="fr-FR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06EF3EA5-7716-4DD5-88C1-8ACB0F1F57AB}"/>
              </a:ext>
            </a:extLst>
          </p:cNvPr>
          <p:cNvSpPr/>
          <p:nvPr/>
        </p:nvSpPr>
        <p:spPr>
          <a:xfrm>
            <a:off x="-52596" y="2987516"/>
            <a:ext cx="2360723" cy="3238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0510"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22years old</a:t>
            </a:r>
            <a:endParaRPr lang="en-US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3BF67168-E5F8-4120-9C4B-591874EBA3E0}"/>
              </a:ext>
            </a:extLst>
          </p:cNvPr>
          <p:cNvSpPr/>
          <p:nvPr/>
        </p:nvSpPr>
        <p:spPr>
          <a:xfrm>
            <a:off x="-48909" y="3311366"/>
            <a:ext cx="2337450" cy="357824"/>
          </a:xfrm>
          <a:prstGeom prst="rect">
            <a:avLst/>
          </a:prstGeom>
          <a:solidFill>
            <a:srgbClr val="0918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0510">
              <a:lnSpc>
                <a:spcPct val="107000"/>
              </a:lnSpc>
            </a:pPr>
            <a:r>
              <a:rPr lang="fr-FR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MAAZIZ, MOROCCO</a:t>
            </a:r>
            <a:endParaRPr lang="fr-FR" sz="1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66C4A03B-CCE1-4C45-AF55-A972F787F0D0}"/>
              </a:ext>
            </a:extLst>
          </p:cNvPr>
          <p:cNvSpPr/>
          <p:nvPr/>
        </p:nvSpPr>
        <p:spPr>
          <a:xfrm>
            <a:off x="2706370" y="18434"/>
            <a:ext cx="4438650" cy="440139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500"/>
              </a:spcBef>
            </a:pPr>
            <a:r>
              <a:rPr lang="fr-FR" sz="3600" b="1" dirty="0">
                <a:solidFill>
                  <a:srgbClr val="0D92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  <a:r>
              <a:rPr lang="fr-FR" sz="3600" b="1" dirty="0">
                <a:solidFill>
                  <a:srgbClr val="0918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YOUSSEF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11208674-39DB-4686-85B3-17F72A19C5ED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15051" y="3380154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="" xmlns:a16="http://schemas.microsoft.com/office/drawing/2014/main" id="{4E39F067-FDC8-4F84-8EDA-230F4186553C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9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12212" y="2406625"/>
            <a:ext cx="180512" cy="180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944698DF-D60E-4E3C-9481-100F80865EF0}"/>
              </a:ext>
            </a:extLst>
          </p:cNvPr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7034" y="2730263"/>
            <a:ext cx="190868" cy="190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8D7D3234-AA00-4F0C-BB03-3448A5BDB546}"/>
              </a:ext>
            </a:extLst>
          </p:cNvPr>
          <p:cNvPicPr/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9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15234" y="3064445"/>
            <a:ext cx="18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95B88FC0-08E3-425F-80AB-8F7DB6896F20}"/>
              </a:ext>
            </a:extLst>
          </p:cNvPr>
          <p:cNvSpPr/>
          <p:nvPr/>
        </p:nvSpPr>
        <p:spPr>
          <a:xfrm>
            <a:off x="3066453" y="493751"/>
            <a:ext cx="3753479" cy="229020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TITLE</a:t>
            </a:r>
          </a:p>
        </p:txBody>
      </p:sp>
      <p:sp>
        <p:nvSpPr>
          <p:cNvPr id="32" name="Text Box 5">
            <a:extLst>
              <a:ext uri="{FF2B5EF4-FFF2-40B4-BE49-F238E27FC236}">
                <a16:creationId xmlns="" xmlns:a16="http://schemas.microsoft.com/office/drawing/2014/main" id="{8A942C7C-2116-401D-B6E7-BD277D111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4438" y="789385"/>
            <a:ext cx="4961299" cy="65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1300" dirty="0">
                <a:solidFill>
                  <a:srgbClr val="40404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</a:t>
            </a:r>
            <a:endParaRPr lang="fr-FR" sz="1300" dirty="0">
              <a:solidFill>
                <a:srgbClr val="40404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6C52DD3C-1B8E-48C2-A4F0-0747E4B7670C}"/>
              </a:ext>
            </a:extLst>
          </p:cNvPr>
          <p:cNvSpPr/>
          <p:nvPr/>
        </p:nvSpPr>
        <p:spPr>
          <a:xfrm>
            <a:off x="2290022" y="8806754"/>
            <a:ext cx="5273966" cy="391795"/>
          </a:xfrm>
          <a:prstGeom prst="rect">
            <a:avLst/>
          </a:prstGeom>
          <a:solidFill>
            <a:srgbClr val="0D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6" name="Picture 35" descr="C:\Users\YOUSSEF\AppData\Local\Microsoft\Windows\INetCache\Content.Word\world-icon-png-3014.png">
            <a:extLst>
              <a:ext uri="{FF2B5EF4-FFF2-40B4-BE49-F238E27FC236}">
                <a16:creationId xmlns="" xmlns:a16="http://schemas.microsoft.com/office/drawing/2014/main" id="{BED2B8AD-7FF1-497F-A601-3AC7D90AD5EB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793" y="9496890"/>
            <a:ext cx="662940" cy="662940"/>
          </a:xfrm>
          <a:prstGeom prst="ellipse">
            <a:avLst/>
          </a:prstGeom>
          <a:noFill/>
          <a:ln w="25400">
            <a:solidFill>
              <a:srgbClr val="34393C"/>
            </a:solidFill>
          </a:ln>
        </p:spPr>
      </p:pic>
      <p:pic>
        <p:nvPicPr>
          <p:cNvPr id="37" name="Picture 36">
            <a:extLst>
              <a:ext uri="{FF2B5EF4-FFF2-40B4-BE49-F238E27FC236}">
                <a16:creationId xmlns="" xmlns:a16="http://schemas.microsoft.com/office/drawing/2014/main" id="{00F3AF69-8A55-4B2A-98C5-BA05A4BC6A02}"/>
              </a:ext>
            </a:extLst>
          </p:cNvPr>
          <p:cNvPicPr/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005" t="-18692" r="-15090" b="-14558"/>
          <a:stretch/>
        </p:blipFill>
        <p:spPr bwMode="auto">
          <a:xfrm>
            <a:off x="3573349" y="9506415"/>
            <a:ext cx="686327" cy="662940"/>
          </a:xfrm>
          <a:prstGeom prst="ellipse">
            <a:avLst/>
          </a:prstGeom>
          <a:noFill/>
          <a:ln w="25400" cap="flat" cmpd="sng" algn="ctr">
            <a:solidFill>
              <a:srgbClr val="34393C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>
            <a:extLst>
              <a:ext uri="{FF2B5EF4-FFF2-40B4-BE49-F238E27FC236}">
                <a16:creationId xmlns="" xmlns:a16="http://schemas.microsoft.com/office/drawing/2014/main" id="{CF8137E6-3C3A-4795-BCEC-1F9C167F2D78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7119" y="9507050"/>
            <a:ext cx="662940" cy="662940"/>
          </a:xfrm>
          <a:prstGeom prst="ellipse">
            <a:avLst/>
          </a:prstGeom>
          <a:noFill/>
          <a:ln w="25400">
            <a:solidFill>
              <a:srgbClr val="34393C"/>
            </a:solidFill>
          </a:ln>
        </p:spPr>
      </p:pic>
      <p:pic>
        <p:nvPicPr>
          <p:cNvPr id="39" name="Picture 38">
            <a:extLst>
              <a:ext uri="{FF2B5EF4-FFF2-40B4-BE49-F238E27FC236}">
                <a16:creationId xmlns="" xmlns:a16="http://schemas.microsoft.com/office/drawing/2014/main" id="{BCD2D0B3-44CF-4A51-8326-B92DEB2DDACD}"/>
              </a:ext>
            </a:extLst>
          </p:cNvPr>
          <p:cNvPicPr/>
          <p:nvPr/>
        </p:nvPicPr>
        <p:blipFill rotWithShape="1">
          <a:blip r:embed="rId1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538" t="-14538" r="-9114" b="-9114"/>
          <a:stretch/>
        </p:blipFill>
        <p:spPr bwMode="auto">
          <a:xfrm>
            <a:off x="5432650" y="9510860"/>
            <a:ext cx="662940" cy="662940"/>
          </a:xfrm>
          <a:prstGeom prst="ellipse">
            <a:avLst/>
          </a:prstGeom>
          <a:noFill/>
          <a:ln w="25400" cap="flat" cmpd="sng" algn="ctr">
            <a:solidFill>
              <a:srgbClr val="34393C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14554117-1ACF-4689-A0AF-1FAFBC99381C}"/>
              </a:ext>
            </a:extLst>
          </p:cNvPr>
          <p:cNvSpPr/>
          <p:nvPr/>
        </p:nvSpPr>
        <p:spPr>
          <a:xfrm>
            <a:off x="2586308" y="10187134"/>
            <a:ext cx="835025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050" b="1" dirty="0">
                <a:solidFill>
                  <a:srgbClr val="26262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Internet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24EB5F79-D1A0-4879-B630-A1B19E36DBFF}"/>
              </a:ext>
            </a:extLst>
          </p:cNvPr>
          <p:cNvSpPr/>
          <p:nvPr/>
        </p:nvSpPr>
        <p:spPr>
          <a:xfrm>
            <a:off x="3509205" y="10194119"/>
            <a:ext cx="835025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050" b="1" dirty="0">
                <a:solidFill>
                  <a:srgbClr val="26262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Trip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B264E148-68A7-41AD-A772-88935F0E52A4}"/>
              </a:ext>
            </a:extLst>
          </p:cNvPr>
          <p:cNvSpPr/>
          <p:nvPr/>
        </p:nvSpPr>
        <p:spPr>
          <a:xfrm>
            <a:off x="4384984" y="10182689"/>
            <a:ext cx="835025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050" b="1" dirty="0">
                <a:solidFill>
                  <a:srgbClr val="26262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Sport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B05BDDB8-5456-4729-B160-71E0CBC7E7BA}"/>
              </a:ext>
            </a:extLst>
          </p:cNvPr>
          <p:cNvSpPr/>
          <p:nvPr/>
        </p:nvSpPr>
        <p:spPr>
          <a:xfrm>
            <a:off x="5339405" y="10194119"/>
            <a:ext cx="835025" cy="307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050" b="1" dirty="0">
                <a:solidFill>
                  <a:srgbClr val="26262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Reading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818F6EDF-C941-4D4D-B259-3C8AF1028B57}"/>
              </a:ext>
            </a:extLst>
          </p:cNvPr>
          <p:cNvSpPr>
            <a:spLocks/>
          </p:cNvSpPr>
          <p:nvPr/>
        </p:nvSpPr>
        <p:spPr>
          <a:xfrm>
            <a:off x="72746" y="4581811"/>
            <a:ext cx="2201132" cy="24488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PHOTOSHOP</a:t>
            </a:r>
            <a:endParaRPr lang="fr-FR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D048AA2A-A2CF-400F-8B02-ED9D5BCDAB9B}"/>
              </a:ext>
            </a:extLst>
          </p:cNvPr>
          <p:cNvSpPr/>
          <p:nvPr/>
        </p:nvSpPr>
        <p:spPr>
          <a:xfrm>
            <a:off x="-48910" y="3656068"/>
            <a:ext cx="2335524" cy="3238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0510">
              <a:lnSpc>
                <a:spcPct val="107000"/>
              </a:lnSpc>
              <a:spcAft>
                <a:spcPts val="800"/>
              </a:spcAft>
            </a:pPr>
            <a:r>
              <a:rPr lang="en-US" sz="1300" dirty="0" err="1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Www.bestfreecv.Com</a:t>
            </a:r>
            <a:endParaRPr lang="en-US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="" xmlns:a16="http://schemas.microsoft.com/office/drawing/2014/main" id="{B5C6DE42-053C-47D6-92C7-614375F477DC}"/>
              </a:ext>
            </a:extLst>
          </p:cNvPr>
          <p:cNvPicPr/>
          <p:nvPr/>
        </p:nvPicPr>
        <p:blipFill>
          <a:blip r:embed="rId14"/>
          <a:stretch>
            <a:fillRect/>
          </a:stretch>
        </p:blipFill>
        <p:spPr bwMode="auto">
          <a:xfrm>
            <a:off x="-6278" y="3732997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Picture 46">
            <a:extLst>
              <a:ext uri="{FF2B5EF4-FFF2-40B4-BE49-F238E27FC236}">
                <a16:creationId xmlns="" xmlns:a16="http://schemas.microsoft.com/office/drawing/2014/main" id="{CF245F4C-E4F0-4888-AB7B-0BDFFDDC791C}"/>
              </a:ext>
            </a:extLst>
          </p:cNvPr>
          <p:cNvPicPr/>
          <p:nvPr/>
        </p:nvPicPr>
        <p:blipFill>
          <a:blip r:embed="rId15"/>
          <a:stretch>
            <a:fillRect/>
          </a:stretch>
        </p:blipFill>
        <p:spPr bwMode="auto">
          <a:xfrm>
            <a:off x="6431861" y="9507623"/>
            <a:ext cx="662940" cy="662940"/>
          </a:xfrm>
          <a:prstGeom prst="ellipse">
            <a:avLst/>
          </a:prstGeom>
          <a:noFill/>
          <a:ln w="25400" cap="flat" cmpd="sng" algn="ctr">
            <a:solidFill>
              <a:srgbClr val="34393C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ADDB114D-C069-4D06-8305-35C333DE3595}"/>
              </a:ext>
            </a:extLst>
          </p:cNvPr>
          <p:cNvSpPr/>
          <p:nvPr/>
        </p:nvSpPr>
        <p:spPr>
          <a:xfrm>
            <a:off x="6230983" y="10211953"/>
            <a:ext cx="1050288" cy="2652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050" b="1" dirty="0" err="1">
                <a:solidFill>
                  <a:srgbClr val="26262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photography</a:t>
            </a:r>
            <a:endParaRPr lang="fr-FR" sz="1050" b="1" dirty="0">
              <a:solidFill>
                <a:srgbClr val="26262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E3148513-E2CC-44A0-81D1-79CC1160832E}"/>
              </a:ext>
            </a:extLst>
          </p:cNvPr>
          <p:cNvCxnSpPr/>
          <p:nvPr/>
        </p:nvCxnSpPr>
        <p:spPr>
          <a:xfrm>
            <a:off x="72748" y="4935723"/>
            <a:ext cx="2059473" cy="0"/>
          </a:xfrm>
          <a:prstGeom prst="line">
            <a:avLst/>
          </a:prstGeom>
          <a:ln w="6667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704F832B-E57C-446C-9DA0-C70603FF79AE}"/>
              </a:ext>
            </a:extLst>
          </p:cNvPr>
          <p:cNvSpPr/>
          <p:nvPr/>
        </p:nvSpPr>
        <p:spPr>
          <a:xfrm>
            <a:off x="1828800" y="4835499"/>
            <a:ext cx="198476" cy="198476"/>
          </a:xfrm>
          <a:prstGeom prst="roundRect">
            <a:avLst/>
          </a:prstGeom>
          <a:solidFill>
            <a:srgbClr val="09182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0515CD46-73FB-4720-82FB-F193C2408AFC}"/>
              </a:ext>
            </a:extLst>
          </p:cNvPr>
          <p:cNvSpPr>
            <a:spLocks/>
          </p:cNvSpPr>
          <p:nvPr/>
        </p:nvSpPr>
        <p:spPr>
          <a:xfrm>
            <a:off x="75130" y="5013383"/>
            <a:ext cx="2201132" cy="24488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ILLUSTRATOR</a:t>
            </a:r>
            <a:endParaRPr lang="fr-FR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9430CAE4-CA82-4B9F-BCF4-E3C0E637B891}"/>
              </a:ext>
            </a:extLst>
          </p:cNvPr>
          <p:cNvCxnSpPr/>
          <p:nvPr/>
        </p:nvCxnSpPr>
        <p:spPr>
          <a:xfrm>
            <a:off x="75132" y="5367295"/>
            <a:ext cx="2059473" cy="0"/>
          </a:xfrm>
          <a:prstGeom prst="line">
            <a:avLst/>
          </a:prstGeom>
          <a:ln w="6667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: Rounded Corners 50">
            <a:extLst>
              <a:ext uri="{FF2B5EF4-FFF2-40B4-BE49-F238E27FC236}">
                <a16:creationId xmlns="" xmlns:a16="http://schemas.microsoft.com/office/drawing/2014/main" id="{125BBD8B-ECD9-4FB9-BD3A-321E9904B07B}"/>
              </a:ext>
            </a:extLst>
          </p:cNvPr>
          <p:cNvSpPr/>
          <p:nvPr/>
        </p:nvSpPr>
        <p:spPr>
          <a:xfrm>
            <a:off x="1344073" y="5267071"/>
            <a:ext cx="198476" cy="198476"/>
          </a:xfrm>
          <a:prstGeom prst="roundRect">
            <a:avLst/>
          </a:prstGeom>
          <a:solidFill>
            <a:srgbClr val="09182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94A5235E-09B9-4D6E-8EDA-FAF4BB711233}"/>
              </a:ext>
            </a:extLst>
          </p:cNvPr>
          <p:cNvSpPr>
            <a:spLocks/>
          </p:cNvSpPr>
          <p:nvPr/>
        </p:nvSpPr>
        <p:spPr>
          <a:xfrm>
            <a:off x="72746" y="5487590"/>
            <a:ext cx="2201132" cy="24488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WORD</a:t>
            </a:r>
            <a:endParaRPr lang="fr-FR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="" xmlns:a16="http://schemas.microsoft.com/office/drawing/2014/main" id="{06487DCF-7F6C-4A88-A217-921ABC306484}"/>
              </a:ext>
            </a:extLst>
          </p:cNvPr>
          <p:cNvCxnSpPr/>
          <p:nvPr/>
        </p:nvCxnSpPr>
        <p:spPr>
          <a:xfrm>
            <a:off x="72748" y="5841502"/>
            <a:ext cx="2059473" cy="0"/>
          </a:xfrm>
          <a:prstGeom prst="line">
            <a:avLst/>
          </a:prstGeom>
          <a:ln w="6667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: Rounded Corners 53">
            <a:extLst>
              <a:ext uri="{FF2B5EF4-FFF2-40B4-BE49-F238E27FC236}">
                <a16:creationId xmlns="" xmlns:a16="http://schemas.microsoft.com/office/drawing/2014/main" id="{D7050A73-7F45-4BC1-A3BF-F1F6CDE5088B}"/>
              </a:ext>
            </a:extLst>
          </p:cNvPr>
          <p:cNvSpPr/>
          <p:nvPr/>
        </p:nvSpPr>
        <p:spPr>
          <a:xfrm>
            <a:off x="1663638" y="5741278"/>
            <a:ext cx="198476" cy="198476"/>
          </a:xfrm>
          <a:prstGeom prst="roundRect">
            <a:avLst/>
          </a:prstGeom>
          <a:solidFill>
            <a:srgbClr val="09182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393690BD-7BA5-420F-84AF-7AC16CE5E34F}"/>
              </a:ext>
            </a:extLst>
          </p:cNvPr>
          <p:cNvSpPr>
            <a:spLocks/>
          </p:cNvSpPr>
          <p:nvPr/>
        </p:nvSpPr>
        <p:spPr>
          <a:xfrm>
            <a:off x="75130" y="5919162"/>
            <a:ext cx="2201132" cy="24488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EXCEL</a:t>
            </a:r>
            <a:endParaRPr lang="fr-FR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="" xmlns:a16="http://schemas.microsoft.com/office/drawing/2014/main" id="{57AF7807-E026-4154-86FA-2792402A6D8A}"/>
              </a:ext>
            </a:extLst>
          </p:cNvPr>
          <p:cNvCxnSpPr/>
          <p:nvPr/>
        </p:nvCxnSpPr>
        <p:spPr>
          <a:xfrm>
            <a:off x="75132" y="6273074"/>
            <a:ext cx="2059473" cy="0"/>
          </a:xfrm>
          <a:prstGeom prst="line">
            <a:avLst/>
          </a:prstGeom>
          <a:ln w="6667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: Rounded Corners 56">
            <a:extLst>
              <a:ext uri="{FF2B5EF4-FFF2-40B4-BE49-F238E27FC236}">
                <a16:creationId xmlns="" xmlns:a16="http://schemas.microsoft.com/office/drawing/2014/main" id="{CF3D6F05-FD6A-47F8-8660-7DAC2C349B39}"/>
              </a:ext>
            </a:extLst>
          </p:cNvPr>
          <p:cNvSpPr/>
          <p:nvPr/>
        </p:nvSpPr>
        <p:spPr>
          <a:xfrm>
            <a:off x="1523535" y="6172850"/>
            <a:ext cx="198476" cy="198476"/>
          </a:xfrm>
          <a:prstGeom prst="roundRect">
            <a:avLst/>
          </a:prstGeom>
          <a:solidFill>
            <a:srgbClr val="09182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2DC70D8A-F3D3-4570-A966-31F671F40DAE}"/>
              </a:ext>
            </a:extLst>
          </p:cNvPr>
          <p:cNvSpPr>
            <a:spLocks/>
          </p:cNvSpPr>
          <p:nvPr/>
        </p:nvSpPr>
        <p:spPr>
          <a:xfrm>
            <a:off x="85025" y="6372001"/>
            <a:ext cx="2201132" cy="24488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POWERPOINT</a:t>
            </a:r>
            <a:endParaRPr lang="fr-FR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="" xmlns:a16="http://schemas.microsoft.com/office/drawing/2014/main" id="{3F8C48BF-BB94-4434-A5FF-63250A4E3475}"/>
              </a:ext>
            </a:extLst>
          </p:cNvPr>
          <p:cNvCxnSpPr/>
          <p:nvPr/>
        </p:nvCxnSpPr>
        <p:spPr>
          <a:xfrm>
            <a:off x="85027" y="6725913"/>
            <a:ext cx="2059473" cy="0"/>
          </a:xfrm>
          <a:prstGeom prst="line">
            <a:avLst/>
          </a:prstGeom>
          <a:ln w="6667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: Rounded Corners 59">
            <a:extLst>
              <a:ext uri="{FF2B5EF4-FFF2-40B4-BE49-F238E27FC236}">
                <a16:creationId xmlns="" xmlns:a16="http://schemas.microsoft.com/office/drawing/2014/main" id="{DF8E9926-044E-4BC6-86C4-AFA1626BE976}"/>
              </a:ext>
            </a:extLst>
          </p:cNvPr>
          <p:cNvSpPr/>
          <p:nvPr/>
        </p:nvSpPr>
        <p:spPr>
          <a:xfrm>
            <a:off x="1781257" y="6625689"/>
            <a:ext cx="198476" cy="198476"/>
          </a:xfrm>
          <a:prstGeom prst="roundRect">
            <a:avLst/>
          </a:prstGeom>
          <a:solidFill>
            <a:srgbClr val="09182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9B7B73DA-B469-4EA8-868F-59F00657AB49}"/>
              </a:ext>
            </a:extLst>
          </p:cNvPr>
          <p:cNvSpPr>
            <a:spLocks/>
          </p:cNvSpPr>
          <p:nvPr/>
        </p:nvSpPr>
        <p:spPr>
          <a:xfrm>
            <a:off x="75130" y="7437326"/>
            <a:ext cx="2201132" cy="24488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ARABIC</a:t>
            </a:r>
            <a:endParaRPr lang="fr-FR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15D81D9A-9666-4D52-8B13-97F03B5900DA}"/>
              </a:ext>
            </a:extLst>
          </p:cNvPr>
          <p:cNvCxnSpPr/>
          <p:nvPr/>
        </p:nvCxnSpPr>
        <p:spPr>
          <a:xfrm>
            <a:off x="75132" y="7791238"/>
            <a:ext cx="2059473" cy="0"/>
          </a:xfrm>
          <a:prstGeom prst="line">
            <a:avLst/>
          </a:prstGeom>
          <a:ln w="6667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: Rounded Corners 65">
            <a:extLst>
              <a:ext uri="{FF2B5EF4-FFF2-40B4-BE49-F238E27FC236}">
                <a16:creationId xmlns="" xmlns:a16="http://schemas.microsoft.com/office/drawing/2014/main" id="{8B3E770A-57B7-4E39-AEE3-038C8F74E261}"/>
              </a:ext>
            </a:extLst>
          </p:cNvPr>
          <p:cNvSpPr/>
          <p:nvPr/>
        </p:nvSpPr>
        <p:spPr>
          <a:xfrm>
            <a:off x="1275052" y="7691014"/>
            <a:ext cx="198476" cy="198476"/>
          </a:xfrm>
          <a:prstGeom prst="roundRect">
            <a:avLst/>
          </a:prstGeom>
          <a:solidFill>
            <a:srgbClr val="09182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>
            <a:extLst>
              <a:ext uri="{FF2B5EF4-FFF2-40B4-BE49-F238E27FC236}">
                <a16:creationId xmlns="" xmlns:a16="http://schemas.microsoft.com/office/drawing/2014/main" id="{981F59AD-A215-4072-BD3C-DE1DDE6944D4}"/>
              </a:ext>
            </a:extLst>
          </p:cNvPr>
          <p:cNvSpPr>
            <a:spLocks/>
          </p:cNvSpPr>
          <p:nvPr/>
        </p:nvSpPr>
        <p:spPr>
          <a:xfrm>
            <a:off x="72746" y="7862891"/>
            <a:ext cx="2201132" cy="24488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FRENCH</a:t>
            </a:r>
            <a:endParaRPr lang="fr-FR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B3686B82-604C-44BF-BE87-BFDDD1AD3AB7}"/>
              </a:ext>
            </a:extLst>
          </p:cNvPr>
          <p:cNvCxnSpPr/>
          <p:nvPr/>
        </p:nvCxnSpPr>
        <p:spPr>
          <a:xfrm>
            <a:off x="72748" y="8216803"/>
            <a:ext cx="2059473" cy="0"/>
          </a:xfrm>
          <a:prstGeom prst="line">
            <a:avLst/>
          </a:prstGeom>
          <a:ln w="6667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: Rounded Corners 68">
            <a:extLst>
              <a:ext uri="{FF2B5EF4-FFF2-40B4-BE49-F238E27FC236}">
                <a16:creationId xmlns="" xmlns:a16="http://schemas.microsoft.com/office/drawing/2014/main" id="{289C0853-DA73-406A-A456-B84ABD28A748}"/>
              </a:ext>
            </a:extLst>
          </p:cNvPr>
          <p:cNvSpPr/>
          <p:nvPr/>
        </p:nvSpPr>
        <p:spPr>
          <a:xfrm>
            <a:off x="1496007" y="8116579"/>
            <a:ext cx="198476" cy="198476"/>
          </a:xfrm>
          <a:prstGeom prst="roundRect">
            <a:avLst/>
          </a:prstGeom>
          <a:solidFill>
            <a:srgbClr val="09182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>
            <a:extLst>
              <a:ext uri="{FF2B5EF4-FFF2-40B4-BE49-F238E27FC236}">
                <a16:creationId xmlns="" xmlns:a16="http://schemas.microsoft.com/office/drawing/2014/main" id="{EE606ED6-7FD7-4070-9E32-1AE2236E65FE}"/>
              </a:ext>
            </a:extLst>
          </p:cNvPr>
          <p:cNvSpPr>
            <a:spLocks/>
          </p:cNvSpPr>
          <p:nvPr/>
        </p:nvSpPr>
        <p:spPr>
          <a:xfrm>
            <a:off x="83487" y="8263303"/>
            <a:ext cx="2201132" cy="24488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ENGLISH</a:t>
            </a:r>
            <a:endParaRPr lang="fr-FR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="" xmlns:a16="http://schemas.microsoft.com/office/drawing/2014/main" id="{D2E4264F-4A20-47C5-B68B-B2BEE1A851F9}"/>
              </a:ext>
            </a:extLst>
          </p:cNvPr>
          <p:cNvCxnSpPr/>
          <p:nvPr/>
        </p:nvCxnSpPr>
        <p:spPr>
          <a:xfrm>
            <a:off x="83489" y="8617215"/>
            <a:ext cx="2059473" cy="0"/>
          </a:xfrm>
          <a:prstGeom prst="line">
            <a:avLst/>
          </a:prstGeom>
          <a:ln w="6667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: Rounded Corners 71">
            <a:extLst>
              <a:ext uri="{FF2B5EF4-FFF2-40B4-BE49-F238E27FC236}">
                <a16:creationId xmlns="" xmlns:a16="http://schemas.microsoft.com/office/drawing/2014/main" id="{75994E4F-C825-44BD-AFA5-50CAB226436F}"/>
              </a:ext>
            </a:extLst>
          </p:cNvPr>
          <p:cNvSpPr/>
          <p:nvPr/>
        </p:nvSpPr>
        <p:spPr>
          <a:xfrm>
            <a:off x="1779719" y="8516991"/>
            <a:ext cx="198476" cy="198476"/>
          </a:xfrm>
          <a:prstGeom prst="roundRect">
            <a:avLst/>
          </a:prstGeom>
          <a:solidFill>
            <a:srgbClr val="09182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Subtitle 2">
            <a:extLst>
              <a:ext uri="{FF2B5EF4-FFF2-40B4-BE49-F238E27FC236}">
                <a16:creationId xmlns="" xmlns:a16="http://schemas.microsoft.com/office/drawing/2014/main" id="{09BB9DB7-F5FF-4298-9E37-1BFFFB49E877}"/>
              </a:ext>
            </a:extLst>
          </p:cNvPr>
          <p:cNvSpPr>
            <a:spLocks noChangeAspect="1"/>
          </p:cNvSpPr>
          <p:nvPr/>
        </p:nvSpPr>
        <p:spPr>
          <a:xfrm>
            <a:off x="2431322" y="2045400"/>
            <a:ext cx="4841138" cy="363213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80975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80975"/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80975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80975"/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80975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="" xmlns:a16="http://schemas.microsoft.com/office/drawing/2014/main" id="{1CA26C34-E763-4A25-AA6C-791D9D5AA0CA}"/>
              </a:ext>
            </a:extLst>
          </p:cNvPr>
          <p:cNvSpPr>
            <a:spLocks noChangeAspect="1"/>
          </p:cNvSpPr>
          <p:nvPr/>
        </p:nvSpPr>
        <p:spPr>
          <a:xfrm>
            <a:off x="2505546" y="6289330"/>
            <a:ext cx="4766914" cy="242613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180975" indent="-180975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80975" algn="l"/>
              </a:tabLst>
            </a:pPr>
            <a:r>
              <a:rPr lang="en-US" sz="12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|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200" b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80975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2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200" dirty="0">
                <a:solidFill>
                  <a:srgbClr val="8080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80975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5" name="Oval 4"/>
          <p:cNvSpPr/>
          <p:nvPr/>
        </p:nvSpPr>
        <p:spPr>
          <a:xfrm>
            <a:off x="105273" y="110628"/>
            <a:ext cx="1924183" cy="20123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38873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476</TotalTime>
  <Words>278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59</cp:revision>
  <dcterms:created xsi:type="dcterms:W3CDTF">2015-07-03T12:55:42Z</dcterms:created>
  <dcterms:modified xsi:type="dcterms:W3CDTF">2022-03-04T13:17:30Z</dcterms:modified>
</cp:coreProperties>
</file>