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64F"/>
    <a:srgbClr val="29374B"/>
    <a:srgbClr val="29789B"/>
    <a:srgbClr val="2B7DA3"/>
    <a:srgbClr val="3192BD"/>
    <a:srgbClr val="9CBF2B"/>
    <a:srgbClr val="81A7A0"/>
    <a:srgbClr val="F8FDF7"/>
    <a:srgbClr val="A6C1BC"/>
    <a:srgbClr val="A6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>
        <p:scale>
          <a:sx n="95" d="100"/>
          <a:sy n="95" d="100"/>
        </p:scale>
        <p:origin x="-1374" y="1272"/>
      </p:cViewPr>
      <p:guideLst>
        <p:guide orient="horz" pos="314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B9EA331B-2AAA-4112-ADC8-6FAC8EA32B0A}"/>
              </a:ext>
            </a:extLst>
          </p:cNvPr>
          <p:cNvSpPr/>
          <p:nvPr/>
        </p:nvSpPr>
        <p:spPr>
          <a:xfrm>
            <a:off x="-23032" y="-10943"/>
            <a:ext cx="2388097" cy="9937598"/>
          </a:xfrm>
          <a:prstGeom prst="rect">
            <a:avLst/>
          </a:prstGeom>
          <a:solidFill>
            <a:srgbClr val="4346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>
            <a:extLst>
              <a:ext uri="{FF2B5EF4-FFF2-40B4-BE49-F238E27FC236}">
                <a16:creationId xmlns="" xmlns:a16="http://schemas.microsoft.com/office/drawing/2014/main" id="{D475E02C-BAB1-4393-B506-0D467B84661F}"/>
              </a:ext>
            </a:extLst>
          </p:cNvPr>
          <p:cNvSpPr/>
          <p:nvPr/>
        </p:nvSpPr>
        <p:spPr>
          <a:xfrm>
            <a:off x="-32541" y="3867383"/>
            <a:ext cx="2397605" cy="6060387"/>
          </a:xfrm>
          <a:prstGeom prst="rect">
            <a:avLst/>
          </a:prstGeom>
          <a:solidFill>
            <a:srgbClr val="0D92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55591" y="7105224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03988"/>
              </p:ext>
            </p:extLst>
          </p:nvPr>
        </p:nvGraphicFramePr>
        <p:xfrm>
          <a:off x="337059" y="7464901"/>
          <a:ext cx="1862084" cy="83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0" i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980" y="194261"/>
            <a:ext cx="1597741" cy="1597741"/>
          </a:xfrm>
          <a:prstGeom prst="ellipse">
            <a:avLst/>
          </a:prstGeom>
          <a:noFill/>
          <a:ln w="31750" cmpd="sng">
            <a:solidFill>
              <a:schemeClr val="bg1"/>
            </a:solidFill>
            <a:prstDash val="solid"/>
          </a:ln>
        </p:spPr>
      </p:pic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-59365" y="1815251"/>
            <a:ext cx="2424429" cy="533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BRAHIM</a:t>
            </a:r>
            <a:r>
              <a: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-32540" y="2194730"/>
            <a:ext cx="2406637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05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=""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95" y="4055503"/>
            <a:ext cx="1825416" cy="2830381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introduction……</a:t>
            </a:r>
            <a:endParaRPr lang="fr-FR" sz="1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7C2DEFD1-A9B9-41BF-A1EA-B5832CCB3CD6}"/>
              </a:ext>
            </a:extLst>
          </p:cNvPr>
          <p:cNvGrpSpPr/>
          <p:nvPr/>
        </p:nvGrpSpPr>
        <p:grpSpPr>
          <a:xfrm>
            <a:off x="2401397" y="141503"/>
            <a:ext cx="4455518" cy="2423130"/>
            <a:chOff x="2401397" y="141503"/>
            <a:chExt cx="4455518" cy="2423130"/>
          </a:xfrm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46BA2BA3-3A20-48E2-AE94-D9D62FF72A37}"/>
                </a:ext>
              </a:extLst>
            </p:cNvPr>
            <p:cNvSpPr/>
            <p:nvPr/>
          </p:nvSpPr>
          <p:spPr>
            <a:xfrm>
              <a:off x="2401397" y="141503"/>
              <a:ext cx="2914394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MA" sz="1369" b="1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EDUCATION</a:t>
              </a:r>
              <a:endParaRPr lang="fr-FR" sz="1369" b="1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Subtitle 2">
              <a:extLst>
                <a:ext uri="{FF2B5EF4-FFF2-40B4-BE49-F238E27FC236}">
                  <a16:creationId xmlns="" xmlns:a16="http://schemas.microsoft.com/office/drawing/2014/main" id="{599C32E2-D5A1-4812-A9D2-A224007171B6}"/>
                </a:ext>
              </a:extLst>
            </p:cNvPr>
            <p:cNvSpPr/>
            <p:nvPr/>
          </p:nvSpPr>
          <p:spPr>
            <a:xfrm>
              <a:off x="2513421" y="469224"/>
              <a:ext cx="4343494" cy="209540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 fontAlgn="base">
                <a:lnSpc>
                  <a:spcPct val="107000"/>
                </a:lnSpc>
                <a:buFont typeface="Wingdings" panose="05000000000000000000" pitchFamily="2" charset="2"/>
                <a:buChar char="§"/>
                <a:tabLst>
                  <a:tab pos="164108" algn="l"/>
                </a:tabLst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088" b="1" i="1" dirty="0">
                  <a:solidFill>
                    <a:srgbClr val="09182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MASTERS 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fontAlgn="base">
                <a:lnSpc>
                  <a:spcPct val="107000"/>
                </a:lnSpc>
              </a:pPr>
              <a:endParaRPr lang="en-US" sz="1088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fontAlgn="base">
                <a:lnSpc>
                  <a:spcPct val="107000"/>
                </a:lnSpc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27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BACHELOR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899874C7-108C-4841-9A62-FF4E896A3AA3}"/>
              </a:ext>
            </a:extLst>
          </p:cNvPr>
          <p:cNvGrpSpPr/>
          <p:nvPr/>
        </p:nvGrpSpPr>
        <p:grpSpPr>
          <a:xfrm>
            <a:off x="2389125" y="2709860"/>
            <a:ext cx="4468875" cy="3569561"/>
            <a:chOff x="2389125" y="3225672"/>
            <a:chExt cx="4468875" cy="3569561"/>
          </a:xfrm>
        </p:grpSpPr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CFE1A68E-4885-45C6-AD66-C865D668E886}"/>
                </a:ext>
              </a:extLst>
            </p:cNvPr>
            <p:cNvSpPr/>
            <p:nvPr/>
          </p:nvSpPr>
          <p:spPr>
            <a:xfrm>
              <a:off x="2389125" y="3225672"/>
              <a:ext cx="2914394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</a:t>
              </a:r>
              <a:r>
                <a:rPr lang="fr-MA" sz="1369" b="1" dirty="0">
                  <a:solidFill>
                    <a:srgbClr val="4346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MA" sz="1369" b="1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  <a:endParaRPr lang="ar-MA" sz="1369" b="1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59" name="Subtitle 2">
              <a:extLst>
                <a:ext uri="{FF2B5EF4-FFF2-40B4-BE49-F238E27FC236}">
                  <a16:creationId xmlns="" xmlns:a16="http://schemas.microsoft.com/office/drawing/2014/main" id="{0CEA0946-FA7D-45AE-9402-6FE38B1A8BF9}"/>
                </a:ext>
              </a:extLst>
            </p:cNvPr>
            <p:cNvSpPr/>
            <p:nvPr/>
          </p:nvSpPr>
          <p:spPr>
            <a:xfrm>
              <a:off x="2542604" y="3536468"/>
              <a:ext cx="4315396" cy="325876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5769BBB0-34AF-4252-8B36-6A0E5CC2DD6D}"/>
              </a:ext>
            </a:extLst>
          </p:cNvPr>
          <p:cNvGrpSpPr/>
          <p:nvPr/>
        </p:nvGrpSpPr>
        <p:grpSpPr>
          <a:xfrm>
            <a:off x="2450839" y="8656533"/>
            <a:ext cx="4260403" cy="907403"/>
            <a:chOff x="2448211" y="8427097"/>
            <a:chExt cx="4260403" cy="907403"/>
          </a:xfrm>
        </p:grpSpPr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2448211" y="8427097"/>
              <a:ext cx="1753131" cy="2841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rgbClr val="585A6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AWARDS</a:t>
              </a:r>
              <a:endParaRPr lang="ar-MA" sz="1369" b="1" i="1" dirty="0">
                <a:solidFill>
                  <a:srgbClr val="585A62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815711BA-4577-455D-BA2F-7687EA1A44E9}"/>
                </a:ext>
              </a:extLst>
            </p:cNvPr>
            <p:cNvGrpSpPr/>
            <p:nvPr/>
          </p:nvGrpSpPr>
          <p:grpSpPr>
            <a:xfrm>
              <a:off x="2483093" y="8694692"/>
              <a:ext cx="4225521" cy="639808"/>
              <a:chOff x="4573320" y="8580605"/>
              <a:chExt cx="4225521" cy="639808"/>
            </a:xfrm>
          </p:grpSpPr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id="{923EFA51-6848-4B2D-8A51-15C8DC03FDD2}"/>
                  </a:ext>
                </a:extLst>
              </p:cNvPr>
              <p:cNvSpPr/>
              <p:nvPr/>
            </p:nvSpPr>
            <p:spPr>
              <a:xfrm>
                <a:off x="4573320" y="8580605"/>
                <a:ext cx="1952474" cy="6232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2018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="" xmlns:a16="http://schemas.microsoft.com/office/drawing/2014/main" id="{2D24FDAF-C74D-468A-ADE2-178D4B0A272E}"/>
                  </a:ext>
                </a:extLst>
              </p:cNvPr>
              <p:cNvSpPr/>
              <p:nvPr/>
            </p:nvSpPr>
            <p:spPr>
              <a:xfrm>
                <a:off x="6826415" y="8597165"/>
                <a:ext cx="1972426" cy="6232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2019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303424" y="2529695"/>
            <a:ext cx="1699689" cy="1152406"/>
            <a:chOff x="4336109" y="2592929"/>
            <a:chExt cx="1699689" cy="1152406"/>
          </a:xfrm>
        </p:grpSpPr>
        <p:grpSp>
          <p:nvGrpSpPr>
            <p:cNvPr id="89" name="Group 88">
              <a:extLst>
                <a:ext uri="{FF2B5EF4-FFF2-40B4-BE49-F238E27FC236}">
                  <a16:creationId xmlns="" xmlns:a16="http://schemas.microsoft.com/office/drawing/2014/main" id="{C9FF82DB-B153-43E9-AFCE-7E08C3133F82}"/>
                </a:ext>
              </a:extLst>
            </p:cNvPr>
            <p:cNvGrpSpPr/>
            <p:nvPr/>
          </p:nvGrpSpPr>
          <p:grpSpPr>
            <a:xfrm>
              <a:off x="4336109" y="2592929"/>
              <a:ext cx="1501973" cy="861970"/>
              <a:chOff x="1341479" y="891885"/>
              <a:chExt cx="1501973" cy="861970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="" xmlns:a16="http://schemas.microsoft.com/office/drawing/2014/main" id="{87380A9F-6BB8-4422-8F2F-50A05CEAC0AC}"/>
                  </a:ext>
                </a:extLst>
              </p:cNvPr>
              <p:cNvGrpSpPr/>
              <p:nvPr/>
            </p:nvGrpSpPr>
            <p:grpSpPr>
              <a:xfrm>
                <a:off x="1676466" y="926823"/>
                <a:ext cx="1166986" cy="810417"/>
                <a:chOff x="142660" y="929043"/>
                <a:chExt cx="1166986" cy="810417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="" xmlns:a16="http://schemas.microsoft.com/office/drawing/2014/main" id="{578A6A93-105C-49B1-970D-84338D980F14}"/>
                    </a:ext>
                  </a:extLst>
                </p:cNvPr>
                <p:cNvSpPr/>
                <p:nvPr/>
              </p:nvSpPr>
              <p:spPr>
                <a:xfrm>
                  <a:off x="142660" y="1582879"/>
                  <a:ext cx="888064" cy="156581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Rabat, Morocco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="" xmlns:a16="http://schemas.microsoft.com/office/drawing/2014/main" id="{600D8D3B-9996-4CFF-A486-7565D503CDF3}"/>
                    </a:ext>
                  </a:extLst>
                </p:cNvPr>
                <p:cNvSpPr/>
                <p:nvPr/>
              </p:nvSpPr>
              <p:spPr>
                <a:xfrm>
                  <a:off x="142660" y="929043"/>
                  <a:ext cx="987450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00212600000000</a:t>
                  </a:r>
                  <a:endParaRPr lang="en-US" sz="105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="" xmlns:a16="http://schemas.microsoft.com/office/drawing/2014/main" id="{45112ABE-559A-4E4B-8FA1-BBB76FA37373}"/>
                    </a:ext>
                  </a:extLst>
                </p:cNvPr>
                <p:cNvSpPr/>
                <p:nvPr/>
              </p:nvSpPr>
              <p:spPr>
                <a:xfrm>
                  <a:off x="142660" y="1254604"/>
                  <a:ext cx="1166986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info@bestfreecv.com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92" name="شكل حر 78">
                <a:extLst>
                  <a:ext uri="{FF2B5EF4-FFF2-40B4-BE49-F238E27FC236}">
                    <a16:creationId xmlns="" xmlns:a16="http://schemas.microsoft.com/office/drawing/2014/main" id="{0CB9006E-C69B-436F-8485-14CD898C4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73599" y="1554997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شكل حر 85">
                <a:extLst>
                  <a:ext uri="{FF2B5EF4-FFF2-40B4-BE49-F238E27FC236}">
                    <a16:creationId xmlns="" xmlns:a16="http://schemas.microsoft.com/office/drawing/2014/main" id="{D31312D1-BF1B-4A8F-9DD1-456442795E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41479" y="1256455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2A233C98-BDBD-4CE8-A405-1D771D218C2C}"/>
                  </a:ext>
                </a:extLst>
              </p:cNvPr>
              <p:cNvSpPr/>
              <p:nvPr/>
            </p:nvSpPr>
            <p:spPr>
              <a:xfrm>
                <a:off x="1342588" y="891885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=""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605056"/>
              <a:ext cx="1649729" cy="140279"/>
              <a:chOff x="4386069" y="3605056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=""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605056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=""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620559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55591" y="3977913"/>
            <a:ext cx="1866160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B89CACEF-925F-4FA2-A6E5-30BDAE11E3C1}"/>
              </a:ext>
            </a:extLst>
          </p:cNvPr>
          <p:cNvGrpSpPr/>
          <p:nvPr/>
        </p:nvGrpSpPr>
        <p:grpSpPr>
          <a:xfrm>
            <a:off x="2420208" y="6242769"/>
            <a:ext cx="4410183" cy="2151753"/>
            <a:chOff x="2420208" y="6782029"/>
            <a:chExt cx="4410183" cy="2151753"/>
          </a:xfrm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282838A2-C8F7-48EC-AAD9-0BDF35CF634C}"/>
                </a:ext>
              </a:extLst>
            </p:cNvPr>
            <p:cNvSpPr/>
            <p:nvPr/>
          </p:nvSpPr>
          <p:spPr>
            <a:xfrm>
              <a:off x="2498276" y="7155394"/>
              <a:ext cx="2124321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MA" sz="1200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Professional</a:t>
              </a:r>
              <a:endParaRPr lang="fr-FR" sz="1369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="" xmlns:a16="http://schemas.microsoft.com/office/drawing/2014/main" id="{282838A2-C8F7-48EC-AAD9-0BDF35CF634C}"/>
                </a:ext>
              </a:extLst>
            </p:cNvPr>
            <p:cNvSpPr/>
            <p:nvPr/>
          </p:nvSpPr>
          <p:spPr>
            <a:xfrm>
              <a:off x="2420208" y="6782029"/>
              <a:ext cx="2124321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MA" sz="1369" b="1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SKILLS</a:t>
              </a:r>
              <a:endParaRPr lang="fr-FR" sz="1369" b="1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="" xmlns:a16="http://schemas.microsoft.com/office/drawing/2014/main" id="{9DB1A263-4539-469D-A653-02B25702121A}"/>
                </a:ext>
              </a:extLst>
            </p:cNvPr>
            <p:cNvSpPr/>
            <p:nvPr/>
          </p:nvSpPr>
          <p:spPr>
            <a:xfrm>
              <a:off x="4706070" y="7140363"/>
              <a:ext cx="2124321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MA" sz="1200" i="1" dirty="0" err="1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Languages</a:t>
              </a:r>
              <a:endParaRPr lang="fr-FR" sz="12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7137C96F-C0E7-42A7-BE69-3F4A360AE545}"/>
                </a:ext>
              </a:extLst>
            </p:cNvPr>
            <p:cNvGrpSpPr/>
            <p:nvPr/>
          </p:nvGrpSpPr>
          <p:grpSpPr>
            <a:xfrm>
              <a:off x="2567261" y="7521914"/>
              <a:ext cx="1917742" cy="1395700"/>
              <a:chOff x="-2467388" y="4922652"/>
              <a:chExt cx="1917742" cy="1395700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43F65FD3-273E-4A3C-8945-155A51B677D7}"/>
                  </a:ext>
                </a:extLst>
              </p:cNvPr>
              <p:cNvSpPr/>
              <p:nvPr/>
            </p:nvSpPr>
            <p:spPr>
              <a:xfrm>
                <a:off x="-2463980" y="4922652"/>
                <a:ext cx="1914334" cy="183672"/>
              </a:xfrm>
              <a:prstGeom prst="rect">
                <a:avLst/>
              </a:prstGeom>
              <a:solidFill>
                <a:srgbClr val="43464F"/>
              </a:solidFill>
              <a:ln w="12700">
                <a:solidFill>
                  <a:srgbClr val="4346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14" i="1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CC67CBF2-A63F-4047-A4CC-C44EB31F221D}"/>
                  </a:ext>
                </a:extLst>
              </p:cNvPr>
              <p:cNvSpPr/>
              <p:nvPr/>
            </p:nvSpPr>
            <p:spPr>
              <a:xfrm>
                <a:off x="-2465229" y="4925985"/>
                <a:ext cx="1762547" cy="183672"/>
              </a:xfrm>
              <a:prstGeom prst="rect">
                <a:avLst/>
              </a:prstGeom>
              <a:solidFill>
                <a:srgbClr val="0D92A7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4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MS WORD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641EE66C-35B6-4E81-8727-FCF128688204}"/>
                  </a:ext>
                </a:extLst>
              </p:cNvPr>
              <p:cNvSpPr/>
              <p:nvPr/>
            </p:nvSpPr>
            <p:spPr>
              <a:xfrm>
                <a:off x="-2463980" y="5230397"/>
                <a:ext cx="1914334" cy="183672"/>
              </a:xfrm>
              <a:prstGeom prst="rect">
                <a:avLst/>
              </a:prstGeom>
              <a:solidFill>
                <a:srgbClr val="43464F"/>
              </a:solidFill>
              <a:ln w="12700">
                <a:solidFill>
                  <a:srgbClr val="4346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14" i="1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0D7D001C-082E-4E54-9C35-9075D57CE01F}"/>
                  </a:ext>
                </a:extLst>
              </p:cNvPr>
              <p:cNvSpPr/>
              <p:nvPr/>
            </p:nvSpPr>
            <p:spPr>
              <a:xfrm>
                <a:off x="-2465230" y="5236231"/>
                <a:ext cx="1486459" cy="183672"/>
              </a:xfrm>
              <a:prstGeom prst="rect">
                <a:avLst/>
              </a:prstGeom>
              <a:solidFill>
                <a:srgbClr val="0D92A7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4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PHOTOSHOP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4911FBFF-BBD9-4C1D-936F-84BC1E20916E}"/>
                  </a:ext>
                </a:extLst>
              </p:cNvPr>
              <p:cNvSpPr/>
              <p:nvPr/>
            </p:nvSpPr>
            <p:spPr>
              <a:xfrm>
                <a:off x="-2464475" y="5537182"/>
                <a:ext cx="1914334" cy="183672"/>
              </a:xfrm>
              <a:prstGeom prst="rect">
                <a:avLst/>
              </a:prstGeom>
              <a:solidFill>
                <a:srgbClr val="43464F"/>
              </a:solidFill>
              <a:ln w="12700">
                <a:solidFill>
                  <a:srgbClr val="4346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14" i="1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="" xmlns:a16="http://schemas.microsoft.com/office/drawing/2014/main" id="{820C8A3B-70EF-40F0-AD65-5E0E09E5E2AF}"/>
                  </a:ext>
                </a:extLst>
              </p:cNvPr>
              <p:cNvSpPr/>
              <p:nvPr/>
            </p:nvSpPr>
            <p:spPr>
              <a:xfrm>
                <a:off x="-2465724" y="5538920"/>
                <a:ext cx="1630752" cy="183672"/>
              </a:xfrm>
              <a:prstGeom prst="rect">
                <a:avLst/>
              </a:prstGeom>
              <a:solidFill>
                <a:srgbClr val="0D92A7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4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POWERPOINT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8386E2A-2976-4366-A283-131E5C8727BF}"/>
                  </a:ext>
                </a:extLst>
              </p:cNvPr>
              <p:cNvSpPr/>
              <p:nvPr/>
            </p:nvSpPr>
            <p:spPr>
              <a:xfrm>
                <a:off x="-2466138" y="5836800"/>
                <a:ext cx="1914334" cy="183672"/>
              </a:xfrm>
              <a:prstGeom prst="rect">
                <a:avLst/>
              </a:prstGeom>
              <a:solidFill>
                <a:srgbClr val="43464F"/>
              </a:solidFill>
              <a:ln w="12700">
                <a:solidFill>
                  <a:srgbClr val="4346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14" i="1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835BE317-7AF5-4349-879C-26AAD7D627A4}"/>
                  </a:ext>
                </a:extLst>
              </p:cNvPr>
              <p:cNvSpPr/>
              <p:nvPr/>
            </p:nvSpPr>
            <p:spPr>
              <a:xfrm>
                <a:off x="-2467387" y="5838537"/>
                <a:ext cx="1488617" cy="183672"/>
              </a:xfrm>
              <a:prstGeom prst="rect">
                <a:avLst/>
              </a:prstGeom>
              <a:solidFill>
                <a:srgbClr val="0D92A7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4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INDESIGN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="" xmlns:a16="http://schemas.microsoft.com/office/drawing/2014/main" id="{EFB314BA-7613-4D5B-8D38-0DE8125AECAF}"/>
                  </a:ext>
                </a:extLst>
              </p:cNvPr>
              <p:cNvSpPr/>
              <p:nvPr/>
            </p:nvSpPr>
            <p:spPr>
              <a:xfrm>
                <a:off x="-2466138" y="6132942"/>
                <a:ext cx="1914334" cy="183672"/>
              </a:xfrm>
              <a:prstGeom prst="rect">
                <a:avLst/>
              </a:prstGeom>
              <a:solidFill>
                <a:srgbClr val="43464F"/>
              </a:solidFill>
              <a:ln w="12700">
                <a:solidFill>
                  <a:srgbClr val="4346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14" i="1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="" xmlns:a16="http://schemas.microsoft.com/office/drawing/2014/main" id="{AF8BF109-ADD8-45CB-9152-407A97D24CAC}"/>
                  </a:ext>
                </a:extLst>
              </p:cNvPr>
              <p:cNvSpPr/>
              <p:nvPr/>
            </p:nvSpPr>
            <p:spPr>
              <a:xfrm>
                <a:off x="-2467388" y="6134680"/>
                <a:ext cx="1488615" cy="183672"/>
              </a:xfrm>
              <a:prstGeom prst="rect">
                <a:avLst/>
              </a:prstGeom>
              <a:solidFill>
                <a:srgbClr val="0D92A7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4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ILLUSTATOR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E1ADDFA5-491D-4244-B52A-7B971DE306F0}"/>
                </a:ext>
              </a:extLst>
            </p:cNvPr>
            <p:cNvGrpSpPr/>
            <p:nvPr/>
          </p:nvGrpSpPr>
          <p:grpSpPr>
            <a:xfrm>
              <a:off x="4763985" y="7521914"/>
              <a:ext cx="1924444" cy="1411868"/>
              <a:chOff x="-2481292" y="7241130"/>
              <a:chExt cx="1924444" cy="1411868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="" xmlns:a16="http://schemas.microsoft.com/office/drawing/2014/main" id="{FC4D0F17-4993-456B-A4DB-161BCAF29A56}"/>
                  </a:ext>
                </a:extLst>
              </p:cNvPr>
              <p:cNvSpPr/>
              <p:nvPr/>
            </p:nvSpPr>
            <p:spPr>
              <a:xfrm>
                <a:off x="-2471182" y="7556916"/>
                <a:ext cx="1914334" cy="183672"/>
              </a:xfrm>
              <a:prstGeom prst="rect">
                <a:avLst/>
              </a:prstGeom>
              <a:solidFill>
                <a:srgbClr val="43464F"/>
              </a:solidFill>
              <a:ln w="12700">
                <a:solidFill>
                  <a:srgbClr val="4346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14" i="1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7AAC1004-5914-473C-86D6-72B32246CA3B}"/>
                  </a:ext>
                </a:extLst>
              </p:cNvPr>
              <p:cNvSpPr/>
              <p:nvPr/>
            </p:nvSpPr>
            <p:spPr>
              <a:xfrm>
                <a:off x="-2472431" y="7558654"/>
                <a:ext cx="1830227" cy="183672"/>
              </a:xfrm>
              <a:prstGeom prst="rect">
                <a:avLst/>
              </a:prstGeom>
              <a:solidFill>
                <a:srgbClr val="0D92A7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4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ENGLISH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EA9E4A89-DF12-4378-AD3E-26DA061EBBF5}"/>
                  </a:ext>
                </a:extLst>
              </p:cNvPr>
              <p:cNvSpPr/>
              <p:nvPr/>
            </p:nvSpPr>
            <p:spPr>
              <a:xfrm>
                <a:off x="-2474847" y="7870964"/>
                <a:ext cx="1914334" cy="183672"/>
              </a:xfrm>
              <a:prstGeom prst="rect">
                <a:avLst/>
              </a:prstGeom>
              <a:solidFill>
                <a:srgbClr val="43464F"/>
              </a:solidFill>
              <a:ln w="12700">
                <a:solidFill>
                  <a:srgbClr val="4346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14" i="1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="" xmlns:a16="http://schemas.microsoft.com/office/drawing/2014/main" id="{E278A67C-0154-4D31-AD54-54550789B75E}"/>
                  </a:ext>
                </a:extLst>
              </p:cNvPr>
              <p:cNvSpPr/>
              <p:nvPr/>
            </p:nvSpPr>
            <p:spPr>
              <a:xfrm>
                <a:off x="-2476097" y="7872702"/>
                <a:ext cx="1599947" cy="183672"/>
              </a:xfrm>
              <a:prstGeom prst="rect">
                <a:avLst/>
              </a:prstGeom>
              <a:solidFill>
                <a:srgbClr val="0D92A7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4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SPANISH</a:t>
                </a: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="" xmlns:a16="http://schemas.microsoft.com/office/drawing/2014/main" id="{C88452F1-4179-435D-820E-BD5772F38CFE}"/>
                  </a:ext>
                </a:extLst>
              </p:cNvPr>
              <p:cNvSpPr/>
              <p:nvPr/>
            </p:nvSpPr>
            <p:spPr>
              <a:xfrm>
                <a:off x="-2474847" y="8157603"/>
                <a:ext cx="1914334" cy="183672"/>
              </a:xfrm>
              <a:prstGeom prst="rect">
                <a:avLst/>
              </a:prstGeom>
              <a:solidFill>
                <a:srgbClr val="43464F"/>
              </a:solidFill>
              <a:ln w="12700">
                <a:solidFill>
                  <a:srgbClr val="4346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14" i="1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="" xmlns:a16="http://schemas.microsoft.com/office/drawing/2014/main" id="{E3AE7CAA-FF47-443A-88B5-8C5BEDCD7B7E}"/>
                  </a:ext>
                </a:extLst>
              </p:cNvPr>
              <p:cNvSpPr/>
              <p:nvPr/>
            </p:nvSpPr>
            <p:spPr>
              <a:xfrm>
                <a:off x="-2476097" y="8158699"/>
                <a:ext cx="1278267" cy="183672"/>
              </a:xfrm>
              <a:prstGeom prst="rect">
                <a:avLst/>
              </a:prstGeom>
              <a:solidFill>
                <a:srgbClr val="0D92A7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4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GERMAN</a:t>
                </a: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="" xmlns:a16="http://schemas.microsoft.com/office/drawing/2014/main" id="{239F46CA-2DF3-43CE-A744-8181122F3C29}"/>
                  </a:ext>
                </a:extLst>
              </p:cNvPr>
              <p:cNvSpPr/>
              <p:nvPr/>
            </p:nvSpPr>
            <p:spPr>
              <a:xfrm>
                <a:off x="-2480043" y="8467588"/>
                <a:ext cx="1914334" cy="183672"/>
              </a:xfrm>
              <a:prstGeom prst="rect">
                <a:avLst/>
              </a:prstGeom>
              <a:solidFill>
                <a:srgbClr val="43464F"/>
              </a:solidFill>
              <a:ln w="12700">
                <a:solidFill>
                  <a:srgbClr val="4346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14" i="1"/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="" xmlns:a16="http://schemas.microsoft.com/office/drawing/2014/main" id="{6D5C8C45-F70E-48F1-8147-B3BD6C08AEC1}"/>
                  </a:ext>
                </a:extLst>
              </p:cNvPr>
              <p:cNvSpPr/>
              <p:nvPr/>
            </p:nvSpPr>
            <p:spPr>
              <a:xfrm>
                <a:off x="-2481292" y="8469326"/>
                <a:ext cx="795803" cy="183672"/>
              </a:xfrm>
              <a:prstGeom prst="rect">
                <a:avLst/>
              </a:prstGeom>
              <a:solidFill>
                <a:srgbClr val="0D92A7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4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RUSSIAN</a:t>
                </a: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="" xmlns:a16="http://schemas.microsoft.com/office/drawing/2014/main" id="{BFEE34D4-3B47-4281-9C52-14A666F43942}"/>
                  </a:ext>
                </a:extLst>
              </p:cNvPr>
              <p:cNvSpPr/>
              <p:nvPr/>
            </p:nvSpPr>
            <p:spPr>
              <a:xfrm>
                <a:off x="-2480043" y="7241130"/>
                <a:ext cx="1914334" cy="183672"/>
              </a:xfrm>
              <a:prstGeom prst="rect">
                <a:avLst/>
              </a:prstGeom>
              <a:solidFill>
                <a:srgbClr val="43464F"/>
              </a:solidFill>
              <a:ln w="12700">
                <a:solidFill>
                  <a:srgbClr val="4346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14" i="1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="" xmlns:a16="http://schemas.microsoft.com/office/drawing/2014/main" id="{FC821F5A-C734-43E9-AF4C-9E0AA3555724}"/>
                  </a:ext>
                </a:extLst>
              </p:cNvPr>
              <p:cNvSpPr/>
              <p:nvPr/>
            </p:nvSpPr>
            <p:spPr>
              <a:xfrm>
                <a:off x="-2481292" y="7242868"/>
                <a:ext cx="1830227" cy="183672"/>
              </a:xfrm>
              <a:prstGeom prst="rect">
                <a:avLst/>
              </a:prstGeom>
              <a:solidFill>
                <a:srgbClr val="0D92A7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4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ARABIC</a:t>
                </a:r>
              </a:p>
            </p:txBody>
          </p:sp>
        </p:grpSp>
      </p:grp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CA2DC255-2947-4B82-B9FA-B8868109B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224" y="8664610"/>
            <a:ext cx="773251" cy="773251"/>
          </a:xfrm>
          <a:prstGeom prst="roundRect">
            <a:avLst/>
          </a:prstGeom>
          <a:ln w="25400">
            <a:solidFill>
              <a:srgbClr val="43464F"/>
            </a:solidFill>
          </a:ln>
        </p:spPr>
      </p:pic>
    </p:spTree>
    <p:extLst>
      <p:ext uri="{BB962C8B-B14F-4D97-AF65-F5344CB8AC3E}">
        <p14:creationId xmlns:p14="http://schemas.microsoft.com/office/powerpoint/2010/main" val="41636979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373</Words>
  <Application>Microsoft Office PowerPoint</Application>
  <PresentationFormat>A4 Paper (210x297 mm)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YOUSSEFF BAHLA</dc:creator>
  <cp:lastModifiedBy>MAWAFIm M</cp:lastModifiedBy>
  <cp:revision>227</cp:revision>
  <dcterms:created xsi:type="dcterms:W3CDTF">2015-07-03T12:55:42Z</dcterms:created>
  <dcterms:modified xsi:type="dcterms:W3CDTF">2022-03-04T13:17:59Z</dcterms:modified>
</cp:coreProperties>
</file>