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7562850" cy="10688638"/>
  <p:notesSz cx="6858000" cy="9144000"/>
  <p:defaultTextStyle>
    <a:defPPr>
      <a:defRPr lang="fr-FR"/>
    </a:defPPr>
    <a:lvl1pPr marL="0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457127" rtl="0" eaLnBrk="1" latinLnBrk="0" hangingPunct="1">
      <a:defRPr sz="179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 userDrawn="1">
          <p15:clr>
            <a:srgbClr val="A4A3A4"/>
          </p15:clr>
        </p15:guide>
        <p15:guide id="2" pos="23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BF3533"/>
    <a:srgbClr val="444444"/>
    <a:srgbClr val="5C5C5C"/>
    <a:srgbClr val="39596E"/>
    <a:srgbClr val="404040"/>
    <a:srgbClr val="627A88"/>
    <a:srgbClr val="C87E27"/>
    <a:srgbClr val="09182D"/>
    <a:srgbClr val="EDA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16" autoAdjust="0"/>
    <p:restoredTop sz="94660"/>
  </p:normalViewPr>
  <p:slideViewPr>
    <p:cSldViewPr snapToGrid="0" snapToObjects="1">
      <p:cViewPr>
        <p:scale>
          <a:sx n="98" d="100"/>
          <a:sy n="98" d="100"/>
        </p:scale>
        <p:origin x="-1338" y="177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2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F15-43FF-B17F-CC074DF6C3C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F15-43FF-B17F-CC074DF6C3CA}"/>
              </c:ext>
            </c:extLst>
          </c:dPt>
          <c:dPt>
            <c:idx val="2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F15-43FF-B17F-CC074DF6C3CA}"/>
              </c:ext>
            </c:extLst>
          </c:dPt>
          <c:dPt>
            <c:idx val="3"/>
            <c:bubble3D val="0"/>
            <c:spPr>
              <a:solidFill>
                <a:schemeClr val="tx2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F15-43FF-B17F-CC074DF6C3C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25</c:v>
                </c:pt>
                <c:pt idx="1">
                  <c:v>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F15-43FF-B17F-CC074DF6C3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078-4A0C-9F01-6F086D9EF057}"/>
              </c:ext>
            </c:extLst>
          </c:dPt>
          <c:dPt>
            <c:idx val="1"/>
            <c:bubble3D val="0"/>
            <c:spPr>
              <a:solidFill>
                <a:schemeClr val="accent3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078-4A0C-9F01-6F086D9EF057}"/>
              </c:ext>
            </c:extLst>
          </c:dPt>
          <c:dPt>
            <c:idx val="2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078-4A0C-9F01-6F086D9EF057}"/>
              </c:ext>
            </c:extLst>
          </c:dPt>
          <c:dPt>
            <c:idx val="3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078-4A0C-9F01-6F086D9EF05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078-4A0C-9F01-6F086D9EF0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D1A-47BD-B72E-D37C7A53CE67}"/>
              </c:ext>
            </c:extLst>
          </c:dPt>
          <c:dPt>
            <c:idx val="1"/>
            <c:bubble3D val="0"/>
            <c:spPr>
              <a:solidFill>
                <a:schemeClr val="accent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D1A-47BD-B72E-D37C7A53CE67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D1A-47BD-B72E-D37C7A53CE67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D1A-47BD-B72E-D37C7A53CE67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2D1A-47BD-B72E-D37C7A53CE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E3A40"/>
            </a:solidFill>
            <a:ln w="9525">
              <a:solidFill>
                <a:srgbClr val="DA1B61"/>
              </a:solidFill>
            </a:ln>
          </c:spPr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4A-4209-B618-E5074501F69A}"/>
              </c:ext>
            </c:extLst>
          </c:dPt>
          <c:dPt>
            <c:idx val="1"/>
            <c:bubble3D val="0"/>
            <c:spPr>
              <a:solidFill>
                <a:schemeClr val="tx2">
                  <a:lumMod val="50000"/>
                </a:schemeClr>
              </a:solidFill>
              <a:ln w="9525">
                <a:solidFill>
                  <a:srgbClr val="F9F9F9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4A-4209-B618-E5074501F69A}"/>
              </c:ext>
            </c:extLst>
          </c:dPt>
          <c:dPt>
            <c:idx val="2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4A-4209-B618-E5074501F69A}"/>
              </c:ext>
            </c:extLst>
          </c:dPt>
          <c:dPt>
            <c:idx val="3"/>
            <c:bubble3D val="0"/>
            <c:spPr>
              <a:solidFill>
                <a:srgbClr val="2E3A40"/>
              </a:solidFill>
              <a:ln w="9525">
                <a:solidFill>
                  <a:srgbClr val="DA1B6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4A-4209-B618-E5074501F69A}"/>
              </c:ext>
            </c:extLst>
          </c:dPt>
          <c:cat>
            <c:strRef>
              <c:f>Sheet1!$A$2:$A$5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55</c:v>
                </c:pt>
                <c:pt idx="1">
                  <c:v>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C4A-4209-B618-E5074501F6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46F8502-5CB7-44F9-823B-D446AE085621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5058BE03-DB5B-49B1-A885-A41BD9C03775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85425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2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8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07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34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61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88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15" algn="l" defTabSz="9142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5" y="3320408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6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1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1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4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4" y="4530302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4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4" y="2392574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4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4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4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5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4" y="2236698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5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6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6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13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12" Type="http://schemas.openxmlformats.org/officeDocument/2006/relationships/image" Target="../media/image5.png"/><Relationship Id="rId17" Type="http://schemas.microsoft.com/office/2007/relationships/hdphoto" Target="../media/hdphoto5.wdp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11" Type="http://schemas.microsoft.com/office/2007/relationships/hdphoto" Target="../media/hdphoto2.wdp"/><Relationship Id="rId5" Type="http://schemas.openxmlformats.org/officeDocument/2006/relationships/chart" Target="../charts/chart2.xml"/><Relationship Id="rId15" Type="http://schemas.microsoft.com/office/2007/relationships/hdphoto" Target="../media/hdphoto4.wdp"/><Relationship Id="rId10" Type="http://schemas.openxmlformats.org/officeDocument/2006/relationships/image" Target="../media/image4.png"/><Relationship Id="rId4" Type="http://schemas.openxmlformats.org/officeDocument/2006/relationships/chart" Target="../charts/chart1.xml"/><Relationship Id="rId9" Type="http://schemas.microsoft.com/office/2007/relationships/hdphoto" Target="../media/hdphoto1.wdp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802D71D4-0252-47FA-81A3-7E9B877DE770}"/>
              </a:ext>
            </a:extLst>
          </p:cNvPr>
          <p:cNvSpPr/>
          <p:nvPr/>
        </p:nvSpPr>
        <p:spPr>
          <a:xfrm>
            <a:off x="-1353" y="1642403"/>
            <a:ext cx="2640269" cy="9046235"/>
          </a:xfrm>
          <a:prstGeom prst="rect">
            <a:avLst/>
          </a:prstGeom>
          <a:solidFill>
            <a:srgbClr val="444444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FA7A0C6-F780-4B11-B327-DD02DF4480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41" y="15542"/>
            <a:ext cx="7574701" cy="241455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16BD8EAA-91B9-4F06-A842-98C0A5CE5549}"/>
              </a:ext>
            </a:extLst>
          </p:cNvPr>
          <p:cNvSpPr/>
          <p:nvPr/>
        </p:nvSpPr>
        <p:spPr>
          <a:xfrm>
            <a:off x="1433426" y="314518"/>
            <a:ext cx="3786326" cy="3552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</a:t>
            </a:r>
            <a:r>
              <a:rPr lang="fr-FR" sz="3200" b="1" dirty="0">
                <a:solidFill>
                  <a:srgbClr val="4C5358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fr-FR" sz="32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YOUSSEF</a:t>
            </a:r>
            <a:endParaRPr lang="fr-FR" sz="3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Text Box 5">
            <a:extLst>
              <a:ext uri="{FF2B5EF4-FFF2-40B4-BE49-F238E27FC236}">
                <a16:creationId xmlns="" xmlns:a16="http://schemas.microsoft.com/office/drawing/2014/main" id="{AAEA90BF-69AF-4D02-ACE7-1A1B4D5F5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5998" y="810896"/>
            <a:ext cx="3244185" cy="7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Describe in a few lines your career path, your key skills for the position and your career goals. This is actually an introduction to your cover letter.</a:t>
            </a:r>
            <a:endParaRPr lang="fr-FR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1EBD2152-BEE7-49F0-B10F-247C95D8AC10}"/>
              </a:ext>
            </a:extLst>
          </p:cNvPr>
          <p:cNvSpPr/>
          <p:nvPr/>
        </p:nvSpPr>
        <p:spPr>
          <a:xfrm>
            <a:off x="3311466" y="2397449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WORK EXPERIENCES</a:t>
            </a:r>
            <a:r>
              <a:rPr lang="fr-FR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 </a:t>
            </a:r>
          </a:p>
        </p:txBody>
      </p:sp>
      <p:sp>
        <p:nvSpPr>
          <p:cNvPr id="39" name="Freeform: Shape 38">
            <a:extLst>
              <a:ext uri="{FF2B5EF4-FFF2-40B4-BE49-F238E27FC236}">
                <a16:creationId xmlns="" xmlns:a16="http://schemas.microsoft.com/office/drawing/2014/main" id="{F5F66720-3422-460F-99B4-56EAB3AAB0AA}"/>
              </a:ext>
            </a:extLst>
          </p:cNvPr>
          <p:cNvSpPr/>
          <p:nvPr/>
        </p:nvSpPr>
        <p:spPr>
          <a:xfrm>
            <a:off x="3370265" y="6142637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EDUCATION</a:t>
            </a:r>
            <a:endParaRPr lang="fr-FR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Freeform: Shape 40">
            <a:extLst>
              <a:ext uri="{FF2B5EF4-FFF2-40B4-BE49-F238E27FC236}">
                <a16:creationId xmlns="" xmlns:a16="http://schemas.microsoft.com/office/drawing/2014/main" id="{4F741122-AD09-4A09-AC84-16737707C989}"/>
              </a:ext>
            </a:extLst>
          </p:cNvPr>
          <p:cNvSpPr/>
          <p:nvPr/>
        </p:nvSpPr>
        <p:spPr>
          <a:xfrm>
            <a:off x="3370265" y="8889109"/>
            <a:ext cx="3659683" cy="377992"/>
          </a:xfrm>
          <a:custGeom>
            <a:avLst/>
            <a:gdLst>
              <a:gd name="connsiteX0" fmla="*/ 188042 w 3659683"/>
              <a:gd name="connsiteY0" fmla="*/ 0 h 377992"/>
              <a:gd name="connsiteX1" fmla="*/ 206969 w 3659683"/>
              <a:gd name="connsiteY1" fmla="*/ 1908 h 377992"/>
              <a:gd name="connsiteX2" fmla="*/ 1181941 w 3659683"/>
              <a:gd name="connsiteY2" fmla="*/ 1908 h 377992"/>
              <a:gd name="connsiteX3" fmla="*/ 1200868 w 3659683"/>
              <a:gd name="connsiteY3" fmla="*/ 0 h 377992"/>
              <a:gd name="connsiteX4" fmla="*/ 1219795 w 3659683"/>
              <a:gd name="connsiteY4" fmla="*/ 1908 h 377992"/>
              <a:gd name="connsiteX5" fmla="*/ 2455302 w 3659683"/>
              <a:gd name="connsiteY5" fmla="*/ 1908 h 377992"/>
              <a:gd name="connsiteX6" fmla="*/ 2458815 w 3659683"/>
              <a:gd name="connsiteY6" fmla="*/ 1908 h 377992"/>
              <a:gd name="connsiteX7" fmla="*/ 3468128 w 3659683"/>
              <a:gd name="connsiteY7" fmla="*/ 1908 h 377992"/>
              <a:gd name="connsiteX8" fmla="*/ 3468128 w 3659683"/>
              <a:gd name="connsiteY8" fmla="*/ 2262 h 377992"/>
              <a:gd name="connsiteX9" fmla="*/ 3471641 w 3659683"/>
              <a:gd name="connsiteY9" fmla="*/ 1908 h 377992"/>
              <a:gd name="connsiteX10" fmla="*/ 3659683 w 3659683"/>
              <a:gd name="connsiteY10" fmla="*/ 189950 h 377992"/>
              <a:gd name="connsiteX11" fmla="*/ 3471641 w 3659683"/>
              <a:gd name="connsiteY11" fmla="*/ 377992 h 377992"/>
              <a:gd name="connsiteX12" fmla="*/ 3468128 w 3659683"/>
              <a:gd name="connsiteY12" fmla="*/ 377638 h 377992"/>
              <a:gd name="connsiteX13" fmla="*/ 3468128 w 3659683"/>
              <a:gd name="connsiteY13" fmla="*/ 377992 h 377992"/>
              <a:gd name="connsiteX14" fmla="*/ 2458815 w 3659683"/>
              <a:gd name="connsiteY14" fmla="*/ 377992 h 377992"/>
              <a:gd name="connsiteX15" fmla="*/ 2455302 w 3659683"/>
              <a:gd name="connsiteY15" fmla="*/ 377992 h 377992"/>
              <a:gd name="connsiteX16" fmla="*/ 1196877 w 3659683"/>
              <a:gd name="connsiteY16" fmla="*/ 377992 h 377992"/>
              <a:gd name="connsiteX17" fmla="*/ 184051 w 3659683"/>
              <a:gd name="connsiteY17" fmla="*/ 377992 h 377992"/>
              <a:gd name="connsiteX18" fmla="*/ 184051 w 3659683"/>
              <a:gd name="connsiteY18" fmla="*/ 375682 h 377992"/>
              <a:gd name="connsiteX19" fmla="*/ 150145 w 3659683"/>
              <a:gd name="connsiteY19" fmla="*/ 372264 h 377992"/>
              <a:gd name="connsiteX20" fmla="*/ 0 w 3659683"/>
              <a:gd name="connsiteY20" fmla="*/ 188042 h 377992"/>
              <a:gd name="connsiteX21" fmla="*/ 188042 w 3659683"/>
              <a:gd name="connsiteY21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3659683" h="377992">
                <a:moveTo>
                  <a:pt x="188042" y="0"/>
                </a:moveTo>
                <a:lnTo>
                  <a:pt x="206969" y="1908"/>
                </a:lnTo>
                <a:lnTo>
                  <a:pt x="1181941" y="1908"/>
                </a:lnTo>
                <a:lnTo>
                  <a:pt x="1200868" y="0"/>
                </a:lnTo>
                <a:lnTo>
                  <a:pt x="1219795" y="1908"/>
                </a:lnTo>
                <a:lnTo>
                  <a:pt x="2455302" y="1908"/>
                </a:lnTo>
                <a:lnTo>
                  <a:pt x="2458815" y="1908"/>
                </a:lnTo>
                <a:lnTo>
                  <a:pt x="3468128" y="1908"/>
                </a:lnTo>
                <a:lnTo>
                  <a:pt x="3468128" y="2262"/>
                </a:lnTo>
                <a:lnTo>
                  <a:pt x="3471641" y="1908"/>
                </a:lnTo>
                <a:cubicBezTo>
                  <a:pt x="3575494" y="1908"/>
                  <a:pt x="3659683" y="86097"/>
                  <a:pt x="3659683" y="189950"/>
                </a:cubicBezTo>
                <a:cubicBezTo>
                  <a:pt x="3659683" y="293803"/>
                  <a:pt x="3575494" y="377992"/>
                  <a:pt x="3471641" y="377992"/>
                </a:cubicBezTo>
                <a:lnTo>
                  <a:pt x="3468128" y="377638"/>
                </a:lnTo>
                <a:lnTo>
                  <a:pt x="3468128" y="377992"/>
                </a:lnTo>
                <a:lnTo>
                  <a:pt x="2458815" y="377992"/>
                </a:lnTo>
                <a:lnTo>
                  <a:pt x="2455302" y="377992"/>
                </a:lnTo>
                <a:lnTo>
                  <a:pt x="1196877" y="377992"/>
                </a:lnTo>
                <a:lnTo>
                  <a:pt x="184051" y="377992"/>
                </a:lnTo>
                <a:lnTo>
                  <a:pt x="184051" y="375682"/>
                </a:lnTo>
                <a:lnTo>
                  <a:pt x="150145" y="372264"/>
                </a:lnTo>
                <a:cubicBezTo>
                  <a:pt x="64457" y="354730"/>
                  <a:pt x="0" y="278914"/>
                  <a:pt x="0" y="188042"/>
                </a:cubicBezTo>
                <a:cubicBezTo>
                  <a:pt x="0" y="84189"/>
                  <a:pt x="84189" y="0"/>
                  <a:pt x="188042" y="0"/>
                </a:cubicBezTo>
                <a:close/>
              </a:path>
            </a:pathLst>
          </a:cu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7000"/>
              </a:lnSpc>
            </a:pPr>
            <a:r>
              <a:rPr lang="fr-FR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PROGRAMMING TOOLS</a:t>
            </a:r>
            <a:endParaRPr lang="fr-FR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="" xmlns:a16="http://schemas.microsoft.com/office/drawing/2014/main" id="{DC796FB9-6F12-4D0A-89B8-BA0A4B6EDA7F}"/>
              </a:ext>
            </a:extLst>
          </p:cNvPr>
          <p:cNvSpPr/>
          <p:nvPr/>
        </p:nvSpPr>
        <p:spPr>
          <a:xfrm flipH="1">
            <a:off x="178221" y="5425386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b="1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LANGUAGES</a:t>
            </a:r>
            <a:endParaRPr lang="fr-FR" dirty="0"/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7CA16254-A8DA-421E-A4AF-4EBECCF34DE4}"/>
              </a:ext>
            </a:extLst>
          </p:cNvPr>
          <p:cNvSpPr/>
          <p:nvPr/>
        </p:nvSpPr>
        <p:spPr>
          <a:xfrm>
            <a:off x="181497" y="8068330"/>
            <a:ext cx="2158902" cy="12966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Internet</a:t>
            </a:r>
          </a:p>
          <a:p>
            <a:pPr marL="342900" indent="-342900" fontAlgn="base">
              <a:lnSpc>
                <a:spcPct val="150000"/>
              </a:lnSpc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Reading</a:t>
            </a:r>
          </a:p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Trip</a:t>
            </a:r>
          </a:p>
          <a:p>
            <a:pPr marL="342900" indent="-342900" fontAlgn="base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  <a:tabLst>
                <a:tab pos="268288" algn="l"/>
                <a:tab pos="4340225" algn="l"/>
              </a:tabLst>
            </a:pPr>
            <a:r>
              <a:rPr lang="fr-FR" sz="1000" b="1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Sport</a:t>
            </a:r>
          </a:p>
        </p:txBody>
      </p:sp>
      <p:sp>
        <p:nvSpPr>
          <p:cNvPr id="61" name="Freeform: Shape 60">
            <a:extLst>
              <a:ext uri="{FF2B5EF4-FFF2-40B4-BE49-F238E27FC236}">
                <a16:creationId xmlns="" xmlns:a16="http://schemas.microsoft.com/office/drawing/2014/main" id="{5474A46E-F533-4BE8-A159-83ED48AA3F3D}"/>
              </a:ext>
            </a:extLst>
          </p:cNvPr>
          <p:cNvSpPr/>
          <p:nvPr/>
        </p:nvSpPr>
        <p:spPr>
          <a:xfrm flipH="1">
            <a:off x="178221" y="7602820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8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HOBBIES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="" xmlns:a16="http://schemas.microsoft.com/office/drawing/2014/main" id="{FDC8A106-B5B7-4F27-A6AE-7B112EC27EDD}"/>
              </a:ext>
            </a:extLst>
          </p:cNvPr>
          <p:cNvSpPr/>
          <p:nvPr/>
        </p:nvSpPr>
        <p:spPr>
          <a:xfrm flipH="1">
            <a:off x="194388" y="2395320"/>
            <a:ext cx="2236689" cy="377992"/>
          </a:xfrm>
          <a:custGeom>
            <a:avLst/>
            <a:gdLst>
              <a:gd name="connsiteX0" fmla="*/ 2048647 w 2236689"/>
              <a:gd name="connsiteY0" fmla="*/ 0 h 377992"/>
              <a:gd name="connsiteX1" fmla="*/ 2029720 w 2236689"/>
              <a:gd name="connsiteY1" fmla="*/ 1908 h 377992"/>
              <a:gd name="connsiteX2" fmla="*/ 1260809 w 2236689"/>
              <a:gd name="connsiteY2" fmla="*/ 1908 h 377992"/>
              <a:gd name="connsiteX3" fmla="*/ 1219795 w 2236689"/>
              <a:gd name="connsiteY3" fmla="*/ 1908 h 377992"/>
              <a:gd name="connsiteX4" fmla="*/ 1200868 w 2236689"/>
              <a:gd name="connsiteY4" fmla="*/ 0 h 377992"/>
              <a:gd name="connsiteX5" fmla="*/ 1181941 w 2236689"/>
              <a:gd name="connsiteY5" fmla="*/ 1908 h 377992"/>
              <a:gd name="connsiteX6" fmla="*/ 1054748 w 2236689"/>
              <a:gd name="connsiteY6" fmla="*/ 1908 h 377992"/>
              <a:gd name="connsiteX7" fmla="*/ 1035821 w 2236689"/>
              <a:gd name="connsiteY7" fmla="*/ 0 h 377992"/>
              <a:gd name="connsiteX8" fmla="*/ 1016894 w 2236689"/>
              <a:gd name="connsiteY8" fmla="*/ 1908 h 377992"/>
              <a:gd name="connsiteX9" fmla="*/ 975880 w 2236689"/>
              <a:gd name="connsiteY9" fmla="*/ 1908 h 377992"/>
              <a:gd name="connsiteX10" fmla="*/ 206969 w 2236689"/>
              <a:gd name="connsiteY10" fmla="*/ 1908 h 377992"/>
              <a:gd name="connsiteX11" fmla="*/ 188042 w 2236689"/>
              <a:gd name="connsiteY11" fmla="*/ 0 h 377992"/>
              <a:gd name="connsiteX12" fmla="*/ 0 w 2236689"/>
              <a:gd name="connsiteY12" fmla="*/ 188042 h 377992"/>
              <a:gd name="connsiteX13" fmla="*/ 150145 w 2236689"/>
              <a:gd name="connsiteY13" fmla="*/ 372264 h 377992"/>
              <a:gd name="connsiteX14" fmla="*/ 184051 w 2236689"/>
              <a:gd name="connsiteY14" fmla="*/ 375682 h 377992"/>
              <a:gd name="connsiteX15" fmla="*/ 184051 w 2236689"/>
              <a:gd name="connsiteY15" fmla="*/ 377992 h 377992"/>
              <a:gd name="connsiteX16" fmla="*/ 975880 w 2236689"/>
              <a:gd name="connsiteY16" fmla="*/ 377992 h 377992"/>
              <a:gd name="connsiteX17" fmla="*/ 1039812 w 2236689"/>
              <a:gd name="connsiteY17" fmla="*/ 377992 h 377992"/>
              <a:gd name="connsiteX18" fmla="*/ 1196877 w 2236689"/>
              <a:gd name="connsiteY18" fmla="*/ 377992 h 377992"/>
              <a:gd name="connsiteX19" fmla="*/ 1260809 w 2236689"/>
              <a:gd name="connsiteY19" fmla="*/ 377992 h 377992"/>
              <a:gd name="connsiteX20" fmla="*/ 2052638 w 2236689"/>
              <a:gd name="connsiteY20" fmla="*/ 377992 h 377992"/>
              <a:gd name="connsiteX21" fmla="*/ 2052638 w 2236689"/>
              <a:gd name="connsiteY21" fmla="*/ 375682 h 377992"/>
              <a:gd name="connsiteX22" fmla="*/ 2086544 w 2236689"/>
              <a:gd name="connsiteY22" fmla="*/ 372264 h 377992"/>
              <a:gd name="connsiteX23" fmla="*/ 2236689 w 2236689"/>
              <a:gd name="connsiteY23" fmla="*/ 188042 h 377992"/>
              <a:gd name="connsiteX24" fmla="*/ 2048647 w 2236689"/>
              <a:gd name="connsiteY24" fmla="*/ 0 h 37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36689" h="377992">
                <a:moveTo>
                  <a:pt x="2048647" y="0"/>
                </a:moveTo>
                <a:lnTo>
                  <a:pt x="2029720" y="1908"/>
                </a:lnTo>
                <a:lnTo>
                  <a:pt x="1260809" y="1908"/>
                </a:lnTo>
                <a:lnTo>
                  <a:pt x="1219795" y="1908"/>
                </a:lnTo>
                <a:lnTo>
                  <a:pt x="1200868" y="0"/>
                </a:lnTo>
                <a:lnTo>
                  <a:pt x="1181941" y="1908"/>
                </a:lnTo>
                <a:lnTo>
                  <a:pt x="1054748" y="1908"/>
                </a:lnTo>
                <a:lnTo>
                  <a:pt x="1035821" y="0"/>
                </a:lnTo>
                <a:lnTo>
                  <a:pt x="1016894" y="1908"/>
                </a:lnTo>
                <a:lnTo>
                  <a:pt x="975880" y="1908"/>
                </a:lnTo>
                <a:lnTo>
                  <a:pt x="206969" y="1908"/>
                </a:lnTo>
                <a:lnTo>
                  <a:pt x="188042" y="0"/>
                </a:lnTo>
                <a:cubicBezTo>
                  <a:pt x="84189" y="0"/>
                  <a:pt x="0" y="84189"/>
                  <a:pt x="0" y="188042"/>
                </a:cubicBezTo>
                <a:cubicBezTo>
                  <a:pt x="0" y="278914"/>
                  <a:pt x="64457" y="354730"/>
                  <a:pt x="150145" y="372264"/>
                </a:cubicBezTo>
                <a:lnTo>
                  <a:pt x="184051" y="375682"/>
                </a:lnTo>
                <a:lnTo>
                  <a:pt x="184051" y="377992"/>
                </a:lnTo>
                <a:lnTo>
                  <a:pt x="975880" y="377992"/>
                </a:lnTo>
                <a:lnTo>
                  <a:pt x="1039812" y="377992"/>
                </a:lnTo>
                <a:lnTo>
                  <a:pt x="1196877" y="377992"/>
                </a:lnTo>
                <a:lnTo>
                  <a:pt x="1260809" y="377992"/>
                </a:lnTo>
                <a:lnTo>
                  <a:pt x="2052638" y="377992"/>
                </a:lnTo>
                <a:lnTo>
                  <a:pt x="2052638" y="375682"/>
                </a:lnTo>
                <a:lnTo>
                  <a:pt x="2086544" y="372264"/>
                </a:lnTo>
                <a:cubicBezTo>
                  <a:pt x="2172232" y="354730"/>
                  <a:pt x="2236689" y="278914"/>
                  <a:pt x="2236689" y="188042"/>
                </a:cubicBezTo>
                <a:cubicBezTo>
                  <a:pt x="2236689" y="84189"/>
                  <a:pt x="2152500" y="0"/>
                  <a:pt x="2048647" y="0"/>
                </a:cubicBezTo>
                <a:close/>
              </a:path>
            </a:pathLst>
          </a:custGeom>
          <a:noFill/>
          <a:ln w="25400"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PERSONAL SKILLS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03F4508-5180-4200-AAE2-CDB18597FD7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0365" b="10365"/>
          <a:stretch/>
        </p:blipFill>
        <p:spPr>
          <a:xfrm>
            <a:off x="115548" y="158878"/>
            <a:ext cx="1374147" cy="1374147"/>
          </a:xfrm>
          <a:prstGeom prst="ellipse">
            <a:avLst/>
          </a:prstGeom>
          <a:ln w="25400">
            <a:solidFill>
              <a:srgbClr val="F3F3F3"/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4FBC359-92FD-40FE-B069-C73E875A5C3D}"/>
              </a:ext>
            </a:extLst>
          </p:cNvPr>
          <p:cNvSpPr/>
          <p:nvPr/>
        </p:nvSpPr>
        <p:spPr>
          <a:xfrm>
            <a:off x="-7401" y="10517431"/>
            <a:ext cx="7578462" cy="216927"/>
          </a:xfrm>
          <a:prstGeom prst="rect">
            <a:avLst/>
          </a:prstGeom>
          <a:solidFill>
            <a:srgbClr val="5C5C5C"/>
          </a:solidFill>
          <a:ln w="254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aphicFrame>
        <p:nvGraphicFramePr>
          <p:cNvPr id="48" name="Chart 47">
            <a:extLst>
              <a:ext uri="{FF2B5EF4-FFF2-40B4-BE49-F238E27FC236}">
                <a16:creationId xmlns="" xmlns:a16="http://schemas.microsoft.com/office/drawing/2014/main" id="{E8F500E5-157F-4A73-9EAE-5CAFCA6D5535}"/>
              </a:ext>
            </a:extLst>
          </p:cNvPr>
          <p:cNvGraphicFramePr/>
          <p:nvPr>
            <p:extLst/>
          </p:nvPr>
        </p:nvGraphicFramePr>
        <p:xfrm>
          <a:off x="2684601" y="9222507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9" name="Rectangle 48">
            <a:extLst>
              <a:ext uri="{FF2B5EF4-FFF2-40B4-BE49-F238E27FC236}">
                <a16:creationId xmlns="" xmlns:a16="http://schemas.microsoft.com/office/drawing/2014/main" id="{B81DDB9A-C069-4DF7-AE1D-57202657AD8C}"/>
              </a:ext>
            </a:extLst>
          </p:cNvPr>
          <p:cNvSpPr/>
          <p:nvPr/>
        </p:nvSpPr>
        <p:spPr>
          <a:xfrm>
            <a:off x="3067339" y="9618729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7</a:t>
            </a:r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5%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="" xmlns:a16="http://schemas.microsoft.com/office/drawing/2014/main" id="{F584B718-1511-44DB-BCB2-12C594FAEAB5}"/>
              </a:ext>
            </a:extLst>
          </p:cNvPr>
          <p:cNvSpPr/>
          <p:nvPr/>
        </p:nvSpPr>
        <p:spPr>
          <a:xfrm rot="10800000" flipV="1">
            <a:off x="3120065" y="10270961"/>
            <a:ext cx="386580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Word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1" name="Chart 50">
            <a:extLst>
              <a:ext uri="{FF2B5EF4-FFF2-40B4-BE49-F238E27FC236}">
                <a16:creationId xmlns="" xmlns:a16="http://schemas.microsoft.com/office/drawing/2014/main" id="{14DC6707-2E6D-4B8F-863D-C42B48F626B8}"/>
              </a:ext>
            </a:extLst>
          </p:cNvPr>
          <p:cNvGraphicFramePr/>
          <p:nvPr>
            <p:extLst/>
          </p:nvPr>
        </p:nvGraphicFramePr>
        <p:xfrm>
          <a:off x="3896396" y="9223416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52" name="Rectangle 51">
            <a:extLst>
              <a:ext uri="{FF2B5EF4-FFF2-40B4-BE49-F238E27FC236}">
                <a16:creationId xmlns="" xmlns:a16="http://schemas.microsoft.com/office/drawing/2014/main" id="{7F0ADA3A-A7B6-49FD-847D-97CD2812BA27}"/>
              </a:ext>
            </a:extLst>
          </p:cNvPr>
          <p:cNvSpPr/>
          <p:nvPr/>
        </p:nvSpPr>
        <p:spPr>
          <a:xfrm>
            <a:off x="4279134" y="9619638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50%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="" xmlns:a16="http://schemas.microsoft.com/office/drawing/2014/main" id="{849AE291-6500-4D58-BC95-D605FE5B7385}"/>
              </a:ext>
            </a:extLst>
          </p:cNvPr>
          <p:cNvSpPr/>
          <p:nvPr/>
        </p:nvSpPr>
        <p:spPr>
          <a:xfrm rot="10800000" flipV="1">
            <a:off x="4344748" y="10271870"/>
            <a:ext cx="36080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Excel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4" name="Chart 53">
            <a:extLst>
              <a:ext uri="{FF2B5EF4-FFF2-40B4-BE49-F238E27FC236}">
                <a16:creationId xmlns="" xmlns:a16="http://schemas.microsoft.com/office/drawing/2014/main" id="{2548C466-7D58-4C1B-A666-93E32ABAFFB5}"/>
              </a:ext>
            </a:extLst>
          </p:cNvPr>
          <p:cNvGraphicFramePr/>
          <p:nvPr>
            <p:extLst/>
          </p:nvPr>
        </p:nvGraphicFramePr>
        <p:xfrm>
          <a:off x="5071885" y="9222507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2A848F55-BFAE-4D4C-9579-106A1B602286}"/>
              </a:ext>
            </a:extLst>
          </p:cNvPr>
          <p:cNvSpPr/>
          <p:nvPr/>
        </p:nvSpPr>
        <p:spPr>
          <a:xfrm>
            <a:off x="5454623" y="9618729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95%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="" xmlns:a16="http://schemas.microsoft.com/office/drawing/2014/main" id="{94CF8032-7EC7-4132-AC46-B8D3DF63C343}"/>
              </a:ext>
            </a:extLst>
          </p:cNvPr>
          <p:cNvSpPr/>
          <p:nvPr/>
        </p:nvSpPr>
        <p:spPr>
          <a:xfrm rot="10800000" flipV="1">
            <a:off x="5287802" y="10270961"/>
            <a:ext cx="825675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PowerPoint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76" name="Chart 75">
            <a:extLst>
              <a:ext uri="{FF2B5EF4-FFF2-40B4-BE49-F238E27FC236}">
                <a16:creationId xmlns="" xmlns:a16="http://schemas.microsoft.com/office/drawing/2014/main" id="{3298D6A0-85A0-4163-9094-E3E441310365}"/>
              </a:ext>
            </a:extLst>
          </p:cNvPr>
          <p:cNvGraphicFramePr/>
          <p:nvPr>
            <p:extLst/>
          </p:nvPr>
        </p:nvGraphicFramePr>
        <p:xfrm>
          <a:off x="6243009" y="9223416"/>
          <a:ext cx="1257506" cy="1121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267F73DE-EDE4-4C1E-9AF1-8AB40CDD03DC}"/>
              </a:ext>
            </a:extLst>
          </p:cNvPr>
          <p:cNvSpPr/>
          <p:nvPr/>
        </p:nvSpPr>
        <p:spPr>
          <a:xfrm>
            <a:off x="6625747" y="9619638"/>
            <a:ext cx="538133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4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45%</a:t>
            </a:r>
            <a:endParaRPr lang="fr-FR" sz="28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="" xmlns:a16="http://schemas.microsoft.com/office/drawing/2014/main" id="{8F1E1E84-64A3-4E19-B409-7C4D1512939C}"/>
              </a:ext>
            </a:extLst>
          </p:cNvPr>
          <p:cNvSpPr/>
          <p:nvPr/>
        </p:nvSpPr>
        <p:spPr>
          <a:xfrm rot="10800000" flipV="1">
            <a:off x="6632114" y="10271870"/>
            <a:ext cx="47929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Access</a:t>
            </a:r>
            <a:endParaRPr lang="fr-FR" sz="32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="" xmlns:a16="http://schemas.microsoft.com/office/drawing/2014/main" id="{5E1F5D37-CE31-453E-9736-BB1E04406DE5}"/>
              </a:ext>
            </a:extLst>
          </p:cNvPr>
          <p:cNvSpPr/>
          <p:nvPr/>
        </p:nvSpPr>
        <p:spPr>
          <a:xfrm>
            <a:off x="5160760" y="469161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="" xmlns:a16="http://schemas.microsoft.com/office/drawing/2014/main" id="{5F05AE63-7BD0-482A-AD81-417690816E89}"/>
              </a:ext>
            </a:extLst>
          </p:cNvPr>
          <p:cNvSpPr/>
          <p:nvPr/>
        </p:nvSpPr>
        <p:spPr>
          <a:xfrm>
            <a:off x="5162623" y="854399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="" xmlns:a16="http://schemas.microsoft.com/office/drawing/2014/main" id="{8051E7B9-A758-420E-8D3A-493A4BED0C0B}"/>
              </a:ext>
            </a:extLst>
          </p:cNvPr>
          <p:cNvSpPr/>
          <p:nvPr/>
        </p:nvSpPr>
        <p:spPr>
          <a:xfrm>
            <a:off x="5160766" y="1186042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56" name="Picture 55">
            <a:extLst>
              <a:ext uri="{FF2B5EF4-FFF2-40B4-BE49-F238E27FC236}">
                <a16:creationId xmlns="" xmlns:a16="http://schemas.microsoft.com/office/drawing/2014/main" id="{2E503A7A-7187-44D9-81F6-B805DC26921E}"/>
              </a:ext>
            </a:extLst>
          </p:cNvPr>
          <p:cNvPicPr/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9752" y="514130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Picture 56">
            <a:extLst>
              <a:ext uri="{FF2B5EF4-FFF2-40B4-BE49-F238E27FC236}">
                <a16:creationId xmlns="" xmlns:a16="http://schemas.microsoft.com/office/drawing/2014/main" id="{209E8E3C-1CB5-414F-8614-87193A7EF275}"/>
              </a:ext>
            </a:extLst>
          </p:cNvPr>
          <p:cNvPicPr/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8747" y="914005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Picture 61">
            <a:extLst>
              <a:ext uri="{FF2B5EF4-FFF2-40B4-BE49-F238E27FC236}">
                <a16:creationId xmlns="" xmlns:a16="http://schemas.microsoft.com/office/drawing/2014/main" id="{D10D0199-E3E4-46CA-BC94-CCE9BE1F3C0E}"/>
              </a:ext>
            </a:extLst>
          </p:cNvPr>
          <p:cNvPicPr/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5368" y="1236189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Rectangle 62">
            <a:extLst>
              <a:ext uri="{FF2B5EF4-FFF2-40B4-BE49-F238E27FC236}">
                <a16:creationId xmlns="" xmlns:a16="http://schemas.microsoft.com/office/drawing/2014/main" id="{E5FD47EA-F050-41A5-A669-27E61ABCFE60}"/>
              </a:ext>
            </a:extLst>
          </p:cNvPr>
          <p:cNvSpPr/>
          <p:nvPr/>
        </p:nvSpPr>
        <p:spPr>
          <a:xfrm>
            <a:off x="5452074" y="72229"/>
            <a:ext cx="2194341" cy="7347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22Years </a:t>
            </a:r>
            <a:r>
              <a:rPr lang="fr-FR" sz="1200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old</a:t>
            </a:r>
            <a:endParaRPr lang="fr-FR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1000" b="1" dirty="0">
              <a:solidFill>
                <a:schemeClr val="bg1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fr-FR" sz="12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MAAZIZ</a:t>
            </a:r>
            <a:r>
              <a:rPr lang="fr-FR" sz="1200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fr-FR" sz="1200" b="1" dirty="0">
                <a:solidFill>
                  <a:schemeClr val="bg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MAROC</a:t>
            </a: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2CFA6580-C5D1-4052-A5D4-6BFE19304479}"/>
              </a:ext>
            </a:extLst>
          </p:cNvPr>
          <p:cNvSpPr/>
          <p:nvPr/>
        </p:nvSpPr>
        <p:spPr>
          <a:xfrm>
            <a:off x="5164480" y="109610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5" name="Picture 64">
            <a:extLst>
              <a:ext uri="{FF2B5EF4-FFF2-40B4-BE49-F238E27FC236}">
                <a16:creationId xmlns="" xmlns:a16="http://schemas.microsoft.com/office/drawing/2014/main" id="{8213312E-204C-4410-8DB1-7393431F8CB4}"/>
              </a:ext>
            </a:extLst>
          </p:cNvPr>
          <p:cNvPicPr/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8277" y="161519"/>
            <a:ext cx="180000" cy="18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Rectangle 65">
            <a:extLst>
              <a:ext uri="{FF2B5EF4-FFF2-40B4-BE49-F238E27FC236}">
                <a16:creationId xmlns="" xmlns:a16="http://schemas.microsoft.com/office/drawing/2014/main" id="{D51AD762-07D9-4795-B08D-F4B0CE199F98}"/>
              </a:ext>
            </a:extLst>
          </p:cNvPr>
          <p:cNvSpPr/>
          <p:nvPr/>
        </p:nvSpPr>
        <p:spPr>
          <a:xfrm>
            <a:off x="5516322" y="916202"/>
            <a:ext cx="1974398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06-00-00-00-00 </a:t>
            </a:r>
          </a:p>
          <a:p>
            <a:endParaRPr lang="en-US" sz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6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fr-FR" sz="3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Bahla.works@gmail.com</a:t>
            </a:r>
            <a:endParaRPr lang="fr-FR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="" xmlns:a16="http://schemas.microsoft.com/office/drawing/2014/main" id="{7BA24C0B-F7DF-4AAA-8A3C-2B3CCE3258FE}"/>
              </a:ext>
            </a:extLst>
          </p:cNvPr>
          <p:cNvSpPr/>
          <p:nvPr/>
        </p:nvSpPr>
        <p:spPr>
          <a:xfrm>
            <a:off x="5165301" y="1514173"/>
            <a:ext cx="294864" cy="294864"/>
          </a:xfrm>
          <a:prstGeom prst="ellipse">
            <a:avLst/>
          </a:prstGeom>
          <a:solidFill>
            <a:srgbClr val="5C5C5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68" name="Picture 67">
            <a:extLst>
              <a:ext uri="{FF2B5EF4-FFF2-40B4-BE49-F238E27FC236}">
                <a16:creationId xmlns="" xmlns:a16="http://schemas.microsoft.com/office/drawing/2014/main" id="{D0918F83-2A7B-4294-BBCA-A74F8F704F79}"/>
              </a:ext>
            </a:extLst>
          </p:cNvPr>
          <p:cNvPicPr/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rightnessContrast bright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 bwMode="auto">
          <a:xfrm>
            <a:off x="5215368" y="1564320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Rectangle 68">
            <a:extLst>
              <a:ext uri="{FF2B5EF4-FFF2-40B4-BE49-F238E27FC236}">
                <a16:creationId xmlns="" xmlns:a16="http://schemas.microsoft.com/office/drawing/2014/main" id="{B3E8A68D-AADD-45BA-9C38-FD1AF71A88C5}"/>
              </a:ext>
            </a:extLst>
          </p:cNvPr>
          <p:cNvSpPr/>
          <p:nvPr/>
        </p:nvSpPr>
        <p:spPr>
          <a:xfrm>
            <a:off x="5498305" y="1544971"/>
            <a:ext cx="1974398" cy="20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endParaRPr lang="en-US" sz="1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www.bestfreecv.Com</a:t>
            </a:r>
            <a:endParaRPr lang="fr-FR" sz="12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0" name="Subtitle 2">
            <a:extLst>
              <a:ext uri="{FF2B5EF4-FFF2-40B4-BE49-F238E27FC236}">
                <a16:creationId xmlns="" xmlns:a16="http://schemas.microsoft.com/office/drawing/2014/main" id="{0E042864-C640-4124-9A89-531B6E87CE51}"/>
              </a:ext>
            </a:extLst>
          </p:cNvPr>
          <p:cNvSpPr/>
          <p:nvPr/>
        </p:nvSpPr>
        <p:spPr>
          <a:xfrm>
            <a:off x="2659706" y="2770334"/>
            <a:ext cx="4820920" cy="32801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marL="180975"/>
            <a:endParaRPr lang="fr-FR" sz="11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80975" indent="-180975"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CREATIVE DESIGNER</a:t>
            </a:r>
            <a:endParaRPr lang="fr-FR" sz="1000" dirty="0">
              <a:solidFill>
                <a:srgbClr val="444444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CMYK LTD | Jan 2030 To Dec 2032</a:t>
            </a:r>
          </a:p>
          <a:p>
            <a:pPr marL="180975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72" name="Subtitle 2">
            <a:extLst>
              <a:ext uri="{FF2B5EF4-FFF2-40B4-BE49-F238E27FC236}">
                <a16:creationId xmlns="" xmlns:a16="http://schemas.microsoft.com/office/drawing/2014/main" id="{DA2AB73E-0339-441B-B1FE-BC61EC7273E5}"/>
              </a:ext>
            </a:extLst>
          </p:cNvPr>
          <p:cNvSpPr/>
          <p:nvPr/>
        </p:nvSpPr>
        <p:spPr>
          <a:xfrm>
            <a:off x="2646471" y="6530708"/>
            <a:ext cx="4924589" cy="231077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0975" indent="-180975" fontAlgn="base">
              <a:lnSpc>
                <a:spcPct val="107000"/>
              </a:lnSpc>
              <a:buFont typeface="Wingdings" panose="05000000000000000000" pitchFamily="2" charset="2"/>
              <a:buChar char="§"/>
              <a:tabLst>
                <a:tab pos="180975" algn="l"/>
              </a:tabLst>
            </a:pPr>
            <a:r>
              <a:rPr lang="en-US" sz="1100" b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100" b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  <a:endParaRPr lang="en-US" sz="1100" b="1" dirty="0">
              <a:solidFill>
                <a:srgbClr val="09182D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1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MASTERS DEGREE</a:t>
            </a:r>
          </a:p>
          <a:p>
            <a:pPr marL="180975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  <a:p>
            <a:pPr fontAlgn="base">
              <a:lnSpc>
                <a:spcPct val="107000"/>
              </a:lnSpc>
            </a:pPr>
            <a:endParaRPr lang="en-US" sz="11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171450" indent="-171450" fontAlgn="base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en-US" sz="1100" b="1" dirty="0">
                <a:solidFill>
                  <a:srgbClr val="44444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UNIVERSITY OF LOREX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| </a:t>
            </a:r>
            <a:r>
              <a:rPr lang="en-US" sz="1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Jan 2014 To Dec 2016</a:t>
            </a:r>
          </a:p>
          <a:p>
            <a:r>
              <a:rPr lang="en-US" sz="1100" dirty="0">
                <a:solidFill>
                  <a:srgbClr val="80808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BACHELOR</a:t>
            </a:r>
          </a:p>
          <a:p>
            <a:pPr marL="180975"/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 Ipsum is simply dummy text of the printing and typesetting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indu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stry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Lorem Ipsum has been the industry's standard dummy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05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xt</a:t>
            </a:r>
            <a:r>
              <a:rPr lang="en-US" sz="105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ever since the 1500s Lorem Ipsum is simply dummy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="" xmlns:a16="http://schemas.microsoft.com/office/drawing/2014/main" id="{52B3C76F-8CE8-42E2-B7A3-024E54482CF8}"/>
              </a:ext>
            </a:extLst>
          </p:cNvPr>
          <p:cNvSpPr>
            <a:spLocks/>
          </p:cNvSpPr>
          <p:nvPr/>
        </p:nvSpPr>
        <p:spPr>
          <a:xfrm>
            <a:off x="127921" y="2831099"/>
            <a:ext cx="2372087" cy="258825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1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2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3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4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5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6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7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8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fr-FR" sz="1050" dirty="0" err="1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Knowledge</a:t>
            </a:r>
            <a:r>
              <a:rPr lang="fr-FR" sz="105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9</a:t>
            </a:r>
            <a:endParaRPr lang="fr-FR" sz="105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2" name="Rectangle: Rounded Corners 81">
            <a:extLst>
              <a:ext uri="{FF2B5EF4-FFF2-40B4-BE49-F238E27FC236}">
                <a16:creationId xmlns="" xmlns:a16="http://schemas.microsoft.com/office/drawing/2014/main" id="{49E332FC-1034-471B-B52B-B5EE1DDD1242}"/>
              </a:ext>
            </a:extLst>
          </p:cNvPr>
          <p:cNvSpPr/>
          <p:nvPr/>
        </p:nvSpPr>
        <p:spPr>
          <a:xfrm>
            <a:off x="218610" y="6038950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: Rounded Corners 82">
            <a:extLst>
              <a:ext uri="{FF2B5EF4-FFF2-40B4-BE49-F238E27FC236}">
                <a16:creationId xmlns="" xmlns:a16="http://schemas.microsoft.com/office/drawing/2014/main" id="{C626FD90-40C8-447E-A818-37321F87C128}"/>
              </a:ext>
            </a:extLst>
          </p:cNvPr>
          <p:cNvSpPr/>
          <p:nvPr/>
        </p:nvSpPr>
        <p:spPr>
          <a:xfrm>
            <a:off x="217149" y="6040981"/>
            <a:ext cx="21393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ENGLISH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="" xmlns:a16="http://schemas.microsoft.com/office/drawing/2014/main" id="{B0D4219C-B64C-4DD8-B222-5964B1FE3F59}"/>
              </a:ext>
            </a:extLst>
          </p:cNvPr>
          <p:cNvSpPr/>
          <p:nvPr/>
        </p:nvSpPr>
        <p:spPr>
          <a:xfrm>
            <a:off x="214325" y="6406049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: Rounded Corners 84">
            <a:extLst>
              <a:ext uri="{FF2B5EF4-FFF2-40B4-BE49-F238E27FC236}">
                <a16:creationId xmlns="" xmlns:a16="http://schemas.microsoft.com/office/drawing/2014/main" id="{5C229449-D589-4806-869B-A6C9B863F9AC}"/>
              </a:ext>
            </a:extLst>
          </p:cNvPr>
          <p:cNvSpPr/>
          <p:nvPr/>
        </p:nvSpPr>
        <p:spPr>
          <a:xfrm>
            <a:off x="212864" y="6408080"/>
            <a:ext cx="187021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SPANISH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="" xmlns:a16="http://schemas.microsoft.com/office/drawing/2014/main" id="{960D017F-6979-494E-8053-3B085E0E7A04}"/>
              </a:ext>
            </a:extLst>
          </p:cNvPr>
          <p:cNvSpPr/>
          <p:nvPr/>
        </p:nvSpPr>
        <p:spPr>
          <a:xfrm>
            <a:off x="214325" y="6741107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="" xmlns:a16="http://schemas.microsoft.com/office/drawing/2014/main" id="{11FE1544-3E28-4AB3-AA85-587D41D77FCB}"/>
              </a:ext>
            </a:extLst>
          </p:cNvPr>
          <p:cNvSpPr/>
          <p:nvPr/>
        </p:nvSpPr>
        <p:spPr>
          <a:xfrm>
            <a:off x="212864" y="6743138"/>
            <a:ext cx="1494196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GERMAN</a:t>
            </a:r>
          </a:p>
        </p:txBody>
      </p:sp>
      <p:sp>
        <p:nvSpPr>
          <p:cNvPr id="88" name="Rectangle: Rounded Corners 87">
            <a:extLst>
              <a:ext uri="{FF2B5EF4-FFF2-40B4-BE49-F238E27FC236}">
                <a16:creationId xmlns="" xmlns:a16="http://schemas.microsoft.com/office/drawing/2014/main" id="{01CF3ED4-99EA-492E-9F24-4C7FD7396080}"/>
              </a:ext>
            </a:extLst>
          </p:cNvPr>
          <p:cNvSpPr/>
          <p:nvPr/>
        </p:nvSpPr>
        <p:spPr>
          <a:xfrm>
            <a:off x="208252" y="7103457"/>
            <a:ext cx="2237710" cy="214699"/>
          </a:xfrm>
          <a:prstGeom prst="roundRect">
            <a:avLst/>
          </a:prstGeom>
          <a:noFill/>
          <a:ln w="12700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: Rounded Corners 88">
            <a:extLst>
              <a:ext uri="{FF2B5EF4-FFF2-40B4-BE49-F238E27FC236}">
                <a16:creationId xmlns="" xmlns:a16="http://schemas.microsoft.com/office/drawing/2014/main" id="{BB3B2209-FD3C-41E6-AFFC-A7E648E5DC0F}"/>
              </a:ext>
            </a:extLst>
          </p:cNvPr>
          <p:cNvSpPr/>
          <p:nvPr/>
        </p:nvSpPr>
        <p:spPr>
          <a:xfrm>
            <a:off x="206793" y="7105488"/>
            <a:ext cx="930233" cy="214699"/>
          </a:xfrm>
          <a:prstGeom prst="roundRect">
            <a:avLst/>
          </a:prstGeom>
          <a:solidFill>
            <a:srgbClr val="FFFFFF"/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>
                <a:solidFill>
                  <a:srgbClr val="38464E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RUSSIAN</a:t>
            </a:r>
          </a:p>
        </p:txBody>
      </p:sp>
    </p:spTree>
    <p:extLst>
      <p:ext uri="{BB962C8B-B14F-4D97-AF65-F5344CB8AC3E}">
        <p14:creationId xmlns:p14="http://schemas.microsoft.com/office/powerpoint/2010/main" val="26183134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303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59</cp:revision>
  <dcterms:created xsi:type="dcterms:W3CDTF">2015-07-03T12:55:42Z</dcterms:created>
  <dcterms:modified xsi:type="dcterms:W3CDTF">2022-03-04T13:18:55Z</dcterms:modified>
</cp:coreProperties>
</file>