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>
        <p:scale>
          <a:sx n="56" d="100"/>
          <a:sy n="56" d="100"/>
        </p:scale>
        <p:origin x="-2220" y="-36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xmlns="" id="{3E6A8DA4-C422-4AB8-B580-8C15FC3D7EC2}"/>
              </a:ext>
            </a:extLst>
          </p:cNvPr>
          <p:cNvSpPr/>
          <p:nvPr/>
        </p:nvSpPr>
        <p:spPr>
          <a:xfrm>
            <a:off x="1085" y="0"/>
            <a:ext cx="6856915" cy="9906000"/>
          </a:xfrm>
          <a:custGeom>
            <a:avLst/>
            <a:gdLst>
              <a:gd name="connsiteX0" fmla="*/ 0 w 6856915"/>
              <a:gd name="connsiteY0" fmla="*/ 0 h 9906000"/>
              <a:gd name="connsiteX1" fmla="*/ 2369945 w 6856915"/>
              <a:gd name="connsiteY1" fmla="*/ 0 h 9906000"/>
              <a:gd name="connsiteX2" fmla="*/ 2388097 w 6856915"/>
              <a:gd name="connsiteY2" fmla="*/ 0 h 9906000"/>
              <a:gd name="connsiteX3" fmla="*/ 6856915 w 6856915"/>
              <a:gd name="connsiteY3" fmla="*/ 0 h 9906000"/>
              <a:gd name="connsiteX4" fmla="*/ 6856915 w 6856915"/>
              <a:gd name="connsiteY4" fmla="*/ 1945110 h 9906000"/>
              <a:gd name="connsiteX5" fmla="*/ 2388097 w 6856915"/>
              <a:gd name="connsiteY5" fmla="*/ 1945110 h 9906000"/>
              <a:gd name="connsiteX6" fmla="*/ 2388097 w 6856915"/>
              <a:gd name="connsiteY6" fmla="*/ 9906000 h 9906000"/>
              <a:gd name="connsiteX7" fmla="*/ 0 w 6856915"/>
              <a:gd name="connsiteY7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6915" h="9906000">
                <a:moveTo>
                  <a:pt x="0" y="0"/>
                </a:moveTo>
                <a:lnTo>
                  <a:pt x="2369945" y="0"/>
                </a:lnTo>
                <a:lnTo>
                  <a:pt x="2388097" y="0"/>
                </a:lnTo>
                <a:lnTo>
                  <a:pt x="6856915" y="0"/>
                </a:lnTo>
                <a:lnTo>
                  <a:pt x="6856915" y="1945110"/>
                </a:lnTo>
                <a:lnTo>
                  <a:pt x="2388097" y="1945110"/>
                </a:lnTo>
                <a:lnTo>
                  <a:pt x="2388097" y="9906000"/>
                </a:lnTo>
                <a:lnTo>
                  <a:pt x="0" y="9906000"/>
                </a:lnTo>
                <a:close/>
              </a:path>
            </a:pathLst>
          </a:cu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5752" y="1945110"/>
            <a:ext cx="2401231" cy="7963967"/>
          </a:xfrm>
          <a:custGeom>
            <a:avLst/>
            <a:gdLst>
              <a:gd name="connsiteX0" fmla="*/ 0 w 2220686"/>
              <a:gd name="connsiteY0" fmla="*/ 0 h 6041912"/>
              <a:gd name="connsiteX1" fmla="*/ 2220686 w 2220686"/>
              <a:gd name="connsiteY1" fmla="*/ 0 h 6041912"/>
              <a:gd name="connsiteX2" fmla="*/ 2220686 w 2220686"/>
              <a:gd name="connsiteY2" fmla="*/ 6041912 h 6041912"/>
              <a:gd name="connsiteX3" fmla="*/ 0 w 2220686"/>
              <a:gd name="connsiteY3" fmla="*/ 6041912 h 6041912"/>
              <a:gd name="connsiteX4" fmla="*/ 0 w 2220686"/>
              <a:gd name="connsiteY4" fmla="*/ 0 h 6041912"/>
              <a:gd name="connsiteX0" fmla="*/ 0 w 2220686"/>
              <a:gd name="connsiteY0" fmla="*/ 864973 h 6906885"/>
              <a:gd name="connsiteX1" fmla="*/ 2208329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4973 h 6906885"/>
              <a:gd name="connsiteX1" fmla="*/ 2216327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7639 h 6909551"/>
              <a:gd name="connsiteX1" fmla="*/ 2218993 w 2220686"/>
              <a:gd name="connsiteY1" fmla="*/ 0 h 6909551"/>
              <a:gd name="connsiteX2" fmla="*/ 2220686 w 2220686"/>
              <a:gd name="connsiteY2" fmla="*/ 6909551 h 6909551"/>
              <a:gd name="connsiteX3" fmla="*/ 0 w 2220686"/>
              <a:gd name="connsiteY3" fmla="*/ 6909551 h 6909551"/>
              <a:gd name="connsiteX4" fmla="*/ 0 w 2220686"/>
              <a:gd name="connsiteY4" fmla="*/ 867639 h 6909551"/>
              <a:gd name="connsiteX0" fmla="*/ 0 w 2222052"/>
              <a:gd name="connsiteY0" fmla="*/ 634243 h 6676155"/>
              <a:gd name="connsiteX1" fmla="*/ 2221966 w 2222052"/>
              <a:gd name="connsiteY1" fmla="*/ 0 h 6676155"/>
              <a:gd name="connsiteX2" fmla="*/ 2220686 w 2222052"/>
              <a:gd name="connsiteY2" fmla="*/ 6676155 h 6676155"/>
              <a:gd name="connsiteX3" fmla="*/ 0 w 2222052"/>
              <a:gd name="connsiteY3" fmla="*/ 6676155 h 6676155"/>
              <a:gd name="connsiteX4" fmla="*/ 0 w 2222052"/>
              <a:gd name="connsiteY4" fmla="*/ 634243 h 6676155"/>
              <a:gd name="connsiteX0" fmla="*/ 0 w 2220686"/>
              <a:gd name="connsiteY0" fmla="*/ 1278701 h 7320613"/>
              <a:gd name="connsiteX1" fmla="*/ 2217825 w 2220686"/>
              <a:gd name="connsiteY1" fmla="*/ 0 h 7320613"/>
              <a:gd name="connsiteX2" fmla="*/ 2220686 w 2220686"/>
              <a:gd name="connsiteY2" fmla="*/ 7320613 h 7320613"/>
              <a:gd name="connsiteX3" fmla="*/ 0 w 2220686"/>
              <a:gd name="connsiteY3" fmla="*/ 7320613 h 7320613"/>
              <a:gd name="connsiteX4" fmla="*/ 0 w 2220686"/>
              <a:gd name="connsiteY4" fmla="*/ 1278701 h 7320613"/>
              <a:gd name="connsiteX0" fmla="*/ 0 w 2220686"/>
              <a:gd name="connsiteY0" fmla="*/ 1287236 h 7329148"/>
              <a:gd name="connsiteX1" fmla="*/ 2217825 w 2220686"/>
              <a:gd name="connsiteY1" fmla="*/ 8535 h 7329148"/>
              <a:gd name="connsiteX2" fmla="*/ 2220686 w 2220686"/>
              <a:gd name="connsiteY2" fmla="*/ 7329148 h 7329148"/>
              <a:gd name="connsiteX3" fmla="*/ 0 w 2220686"/>
              <a:gd name="connsiteY3" fmla="*/ 7329148 h 7329148"/>
              <a:gd name="connsiteX4" fmla="*/ 0 w 2220686"/>
              <a:gd name="connsiteY4" fmla="*/ 1287236 h 7329148"/>
              <a:gd name="connsiteX0" fmla="*/ 0 w 2220686"/>
              <a:gd name="connsiteY0" fmla="*/ 1288360 h 7330272"/>
              <a:gd name="connsiteX1" fmla="*/ 2217825 w 2220686"/>
              <a:gd name="connsiteY1" fmla="*/ 9659 h 7330272"/>
              <a:gd name="connsiteX2" fmla="*/ 2220686 w 2220686"/>
              <a:gd name="connsiteY2" fmla="*/ 7330272 h 7330272"/>
              <a:gd name="connsiteX3" fmla="*/ 0 w 2220686"/>
              <a:gd name="connsiteY3" fmla="*/ 7330272 h 7330272"/>
              <a:gd name="connsiteX4" fmla="*/ 0 w 2220686"/>
              <a:gd name="connsiteY4" fmla="*/ 1288360 h 7330272"/>
              <a:gd name="connsiteX0" fmla="*/ 0 w 2226024"/>
              <a:gd name="connsiteY0" fmla="*/ 553477 h 7348731"/>
              <a:gd name="connsiteX1" fmla="*/ 2223163 w 2226024"/>
              <a:gd name="connsiteY1" fmla="*/ 28118 h 7348731"/>
              <a:gd name="connsiteX2" fmla="*/ 2226024 w 2226024"/>
              <a:gd name="connsiteY2" fmla="*/ 7348731 h 7348731"/>
              <a:gd name="connsiteX3" fmla="*/ 5338 w 2226024"/>
              <a:gd name="connsiteY3" fmla="*/ 7348731 h 7348731"/>
              <a:gd name="connsiteX4" fmla="*/ 0 w 2226024"/>
              <a:gd name="connsiteY4" fmla="*/ 553477 h 7348731"/>
              <a:gd name="connsiteX0" fmla="*/ 0 w 2226024"/>
              <a:gd name="connsiteY0" fmla="*/ 553477 h 7348731"/>
              <a:gd name="connsiteX1" fmla="*/ 2223163 w 2226024"/>
              <a:gd name="connsiteY1" fmla="*/ 28118 h 7348731"/>
              <a:gd name="connsiteX2" fmla="*/ 2226024 w 2226024"/>
              <a:gd name="connsiteY2" fmla="*/ 7348731 h 7348731"/>
              <a:gd name="connsiteX3" fmla="*/ 5338 w 2226024"/>
              <a:gd name="connsiteY3" fmla="*/ 7348731 h 7348731"/>
              <a:gd name="connsiteX4" fmla="*/ 0 w 2226024"/>
              <a:gd name="connsiteY4" fmla="*/ 553477 h 7348731"/>
              <a:gd name="connsiteX0" fmla="*/ 0 w 2226024"/>
              <a:gd name="connsiteY0" fmla="*/ 396118 h 7191372"/>
              <a:gd name="connsiteX1" fmla="*/ 2223163 w 2226024"/>
              <a:gd name="connsiteY1" fmla="*/ 47404 h 7191372"/>
              <a:gd name="connsiteX2" fmla="*/ 2226024 w 2226024"/>
              <a:gd name="connsiteY2" fmla="*/ 7191372 h 7191372"/>
              <a:gd name="connsiteX3" fmla="*/ 5338 w 2226024"/>
              <a:gd name="connsiteY3" fmla="*/ 7191372 h 7191372"/>
              <a:gd name="connsiteX4" fmla="*/ 0 w 2226024"/>
              <a:gd name="connsiteY4" fmla="*/ 396118 h 7191372"/>
              <a:gd name="connsiteX0" fmla="*/ 0 w 2226024"/>
              <a:gd name="connsiteY0" fmla="*/ 467985 h 7263239"/>
              <a:gd name="connsiteX1" fmla="*/ 2217825 w 2226024"/>
              <a:gd name="connsiteY1" fmla="*/ 36143 h 7263239"/>
              <a:gd name="connsiteX2" fmla="*/ 2226024 w 2226024"/>
              <a:gd name="connsiteY2" fmla="*/ 7263239 h 7263239"/>
              <a:gd name="connsiteX3" fmla="*/ 5338 w 2226024"/>
              <a:gd name="connsiteY3" fmla="*/ 7263239 h 7263239"/>
              <a:gd name="connsiteX4" fmla="*/ 0 w 2226024"/>
              <a:gd name="connsiteY4" fmla="*/ 467985 h 7263239"/>
              <a:gd name="connsiteX0" fmla="*/ 0 w 2226024"/>
              <a:gd name="connsiteY0" fmla="*/ 448796 h 7244050"/>
              <a:gd name="connsiteX1" fmla="*/ 2217825 w 2226024"/>
              <a:gd name="connsiteY1" fmla="*/ 16954 h 7244050"/>
              <a:gd name="connsiteX2" fmla="*/ 2226024 w 2226024"/>
              <a:gd name="connsiteY2" fmla="*/ 7244050 h 7244050"/>
              <a:gd name="connsiteX3" fmla="*/ 5338 w 2226024"/>
              <a:gd name="connsiteY3" fmla="*/ 7244050 h 7244050"/>
              <a:gd name="connsiteX4" fmla="*/ 0 w 2226024"/>
              <a:gd name="connsiteY4" fmla="*/ 448796 h 7244050"/>
              <a:gd name="connsiteX0" fmla="*/ 0 w 2226024"/>
              <a:gd name="connsiteY0" fmla="*/ 541553 h 7336807"/>
              <a:gd name="connsiteX1" fmla="*/ 2217825 w 2226024"/>
              <a:gd name="connsiteY1" fmla="*/ 109711 h 7336807"/>
              <a:gd name="connsiteX2" fmla="*/ 2226024 w 2226024"/>
              <a:gd name="connsiteY2" fmla="*/ 7336807 h 7336807"/>
              <a:gd name="connsiteX3" fmla="*/ 5338 w 2226024"/>
              <a:gd name="connsiteY3" fmla="*/ 7336807 h 7336807"/>
              <a:gd name="connsiteX4" fmla="*/ 0 w 2226024"/>
              <a:gd name="connsiteY4" fmla="*/ 541553 h 7336807"/>
              <a:gd name="connsiteX0" fmla="*/ 0 w 2226024"/>
              <a:gd name="connsiteY0" fmla="*/ 820360 h 7246736"/>
              <a:gd name="connsiteX1" fmla="*/ 2217825 w 2226024"/>
              <a:gd name="connsiteY1" fmla="*/ 19640 h 7246736"/>
              <a:gd name="connsiteX2" fmla="*/ 2226024 w 2226024"/>
              <a:gd name="connsiteY2" fmla="*/ 7246736 h 7246736"/>
              <a:gd name="connsiteX3" fmla="*/ 5338 w 2226024"/>
              <a:gd name="connsiteY3" fmla="*/ 7246736 h 7246736"/>
              <a:gd name="connsiteX4" fmla="*/ 0 w 2226024"/>
              <a:gd name="connsiteY4" fmla="*/ 820360 h 724673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20426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3170"/>
              <a:gd name="connsiteY0" fmla="*/ 800720 h 7229891"/>
              <a:gd name="connsiteX1" fmla="*/ 2220426 w 2223170"/>
              <a:gd name="connsiteY1" fmla="*/ 0 h 7229891"/>
              <a:gd name="connsiteX2" fmla="*/ 2223170 w 2223170"/>
              <a:gd name="connsiteY2" fmla="*/ 7229891 h 7229891"/>
              <a:gd name="connsiteX3" fmla="*/ 5338 w 2223170"/>
              <a:gd name="connsiteY3" fmla="*/ 7227096 h 7229891"/>
              <a:gd name="connsiteX4" fmla="*/ 0 w 2223170"/>
              <a:gd name="connsiteY4" fmla="*/ 800720 h 7229891"/>
              <a:gd name="connsiteX0" fmla="*/ 0 w 2226023"/>
              <a:gd name="connsiteY0" fmla="*/ 800720 h 7229891"/>
              <a:gd name="connsiteX1" fmla="*/ 2220426 w 2226023"/>
              <a:gd name="connsiteY1" fmla="*/ 0 h 7229891"/>
              <a:gd name="connsiteX2" fmla="*/ 2226023 w 2226023"/>
              <a:gd name="connsiteY2" fmla="*/ 7229891 h 7229891"/>
              <a:gd name="connsiteX3" fmla="*/ 5338 w 2226023"/>
              <a:gd name="connsiteY3" fmla="*/ 7227096 h 7229891"/>
              <a:gd name="connsiteX4" fmla="*/ 0 w 2226023"/>
              <a:gd name="connsiteY4" fmla="*/ 800720 h 7229891"/>
              <a:gd name="connsiteX0" fmla="*/ 0 w 2226023"/>
              <a:gd name="connsiteY0" fmla="*/ 800720 h 7229891"/>
              <a:gd name="connsiteX1" fmla="*/ 2220426 w 2226023"/>
              <a:gd name="connsiteY1" fmla="*/ 0 h 7229891"/>
              <a:gd name="connsiteX2" fmla="*/ 2226023 w 2226023"/>
              <a:gd name="connsiteY2" fmla="*/ 7229891 h 7229891"/>
              <a:gd name="connsiteX3" fmla="*/ 5338 w 2226023"/>
              <a:gd name="connsiteY3" fmla="*/ 7227096 h 7229891"/>
              <a:gd name="connsiteX4" fmla="*/ 0 w 2226023"/>
              <a:gd name="connsiteY4" fmla="*/ 800720 h 722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6023" h="7229891">
                <a:moveTo>
                  <a:pt x="0" y="800720"/>
                </a:moveTo>
                <a:cubicBezTo>
                  <a:pt x="630969" y="143435"/>
                  <a:pt x="1224765" y="66747"/>
                  <a:pt x="2220426" y="0"/>
                </a:cubicBezTo>
                <a:cubicBezTo>
                  <a:pt x="2220990" y="2303184"/>
                  <a:pt x="2225459" y="4926707"/>
                  <a:pt x="2226023" y="7229891"/>
                </a:cubicBezTo>
                <a:lnTo>
                  <a:pt x="5338" y="7227096"/>
                </a:lnTo>
                <a:cubicBezTo>
                  <a:pt x="3559" y="4962011"/>
                  <a:pt x="1779" y="3065805"/>
                  <a:pt x="0" y="800720"/>
                </a:cubicBezTo>
                <a:close/>
              </a:path>
            </a:pathLst>
          </a:custGeom>
          <a:solidFill>
            <a:srgbClr val="81A7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FE1A68E-4885-45C6-AD66-C865D668E886}"/>
              </a:ext>
            </a:extLst>
          </p:cNvPr>
          <p:cNvSpPr/>
          <p:nvPr/>
        </p:nvSpPr>
        <p:spPr>
          <a:xfrm>
            <a:off x="2389125" y="4544584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6BA2BA3-3A20-48E2-AE94-D9D62FF72A37}"/>
              </a:ext>
            </a:extLst>
          </p:cNvPr>
          <p:cNvSpPr/>
          <p:nvPr/>
        </p:nvSpPr>
        <p:spPr>
          <a:xfrm>
            <a:off x="2401397" y="198059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82838A2-C8F7-48EC-AAD9-0BDF35CF634C}"/>
              </a:ext>
            </a:extLst>
          </p:cNvPr>
          <p:cNvSpPr/>
          <p:nvPr/>
        </p:nvSpPr>
        <p:spPr>
          <a:xfrm>
            <a:off x="2477374" y="731223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D05CE0DC-1740-4CB7-A7C6-B0E73659B557}"/>
              </a:ext>
            </a:extLst>
          </p:cNvPr>
          <p:cNvSpPr/>
          <p:nvPr/>
        </p:nvSpPr>
        <p:spPr>
          <a:xfrm>
            <a:off x="122270" y="8569803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xmlns="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40004"/>
              </p:ext>
            </p:extLst>
          </p:nvPr>
        </p:nvGraphicFramePr>
        <p:xfrm>
          <a:off x="303738" y="8929480"/>
          <a:ext cx="1862084" cy="59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xmlns="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800" b="0" i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898544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40600902-D107-4E20-BD3A-25E8A5DEA347}"/>
              </a:ext>
            </a:extLst>
          </p:cNvPr>
          <p:cNvSpPr/>
          <p:nvPr/>
        </p:nvSpPr>
        <p:spPr>
          <a:xfrm>
            <a:off x="155591" y="6940920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C3EE4EF-222A-439A-A83F-93A8F5E514FA}"/>
              </a:ext>
            </a:extLst>
          </p:cNvPr>
          <p:cNvSpPr/>
          <p:nvPr/>
        </p:nvSpPr>
        <p:spPr>
          <a:xfrm>
            <a:off x="2279877" y="653074"/>
            <a:ext cx="4137826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JIHANE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BE636B6A-2301-4300-8F79-899330FD796D}"/>
              </a:ext>
            </a:extLst>
          </p:cNvPr>
          <p:cNvSpPr/>
          <p:nvPr/>
        </p:nvSpPr>
        <p:spPr>
          <a:xfrm>
            <a:off x="2310244" y="1032553"/>
            <a:ext cx="4107459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xmlns="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37" y="4521440"/>
            <a:ext cx="2014785" cy="23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xmlns="" id="{599C32E2-D5A1-4812-A9D2-A224007171B6}"/>
              </a:ext>
            </a:extLst>
          </p:cNvPr>
          <p:cNvSpPr/>
          <p:nvPr/>
        </p:nvSpPr>
        <p:spPr>
          <a:xfrm>
            <a:off x="2513421" y="2308312"/>
            <a:ext cx="4343494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xmlns="" id="{0CEA0946-FA7D-45AE-9402-6FE38B1A8BF9}"/>
              </a:ext>
            </a:extLst>
          </p:cNvPr>
          <p:cNvSpPr/>
          <p:nvPr/>
        </p:nvSpPr>
        <p:spPr>
          <a:xfrm>
            <a:off x="2542604" y="4855380"/>
            <a:ext cx="4315396" cy="21043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815711BA-4577-455D-BA2F-7687EA1A44E9}"/>
              </a:ext>
            </a:extLst>
          </p:cNvPr>
          <p:cNvGrpSpPr/>
          <p:nvPr/>
        </p:nvGrpSpPr>
        <p:grpSpPr>
          <a:xfrm>
            <a:off x="170521" y="7208515"/>
            <a:ext cx="1972426" cy="1239997"/>
            <a:chOff x="4553368" y="8580605"/>
            <a:chExt cx="1972426" cy="12399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923EFA51-6848-4B2D-8A51-15C8DC03FDD2}"/>
                </a:ext>
              </a:extLst>
            </p:cNvPr>
            <p:cNvSpPr/>
            <p:nvPr/>
          </p:nvSpPr>
          <p:spPr>
            <a:xfrm>
              <a:off x="4573320" y="8580605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2D24FDAF-C74D-468A-ADE2-178D4B0A272E}"/>
                </a:ext>
              </a:extLst>
            </p:cNvPr>
            <p:cNvSpPr/>
            <p:nvPr/>
          </p:nvSpPr>
          <p:spPr>
            <a:xfrm>
              <a:off x="4553368" y="9197354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886A7FF5-4BF6-4FBA-BAB2-2EE05008397B}"/>
              </a:ext>
            </a:extLst>
          </p:cNvPr>
          <p:cNvGrpSpPr/>
          <p:nvPr/>
        </p:nvGrpSpPr>
        <p:grpSpPr>
          <a:xfrm>
            <a:off x="332536" y="2660450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xmlns="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xmlns="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xmlns="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xmlns="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xmlns="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xmlns="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xmlns="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xmlns="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xmlns="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xmlns="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xmlns="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xmlns="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xmlns="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CFE1A68E-4885-45C6-AD66-C865D668E886}"/>
              </a:ext>
            </a:extLst>
          </p:cNvPr>
          <p:cNvSpPr/>
          <p:nvPr/>
        </p:nvSpPr>
        <p:spPr>
          <a:xfrm>
            <a:off x="155591" y="4283661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282838A2-C8F7-48EC-AAD9-0BDF35CF634C}"/>
              </a:ext>
            </a:extLst>
          </p:cNvPr>
          <p:cNvSpPr/>
          <p:nvPr/>
        </p:nvSpPr>
        <p:spPr>
          <a:xfrm>
            <a:off x="2399306" y="699037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9DB1A263-4539-469D-A653-02B25702121A}"/>
              </a:ext>
            </a:extLst>
          </p:cNvPr>
          <p:cNvSpPr/>
          <p:nvPr/>
        </p:nvSpPr>
        <p:spPr>
          <a:xfrm>
            <a:off x="4685168" y="7297199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137C96F-C0E7-42A7-BE69-3F4A360AE545}"/>
              </a:ext>
            </a:extLst>
          </p:cNvPr>
          <p:cNvGrpSpPr/>
          <p:nvPr/>
        </p:nvGrpSpPr>
        <p:grpSpPr>
          <a:xfrm>
            <a:off x="2546359" y="7678750"/>
            <a:ext cx="1917742" cy="1395700"/>
            <a:chOff x="-2467388" y="4922652"/>
            <a:chExt cx="1917742" cy="1395700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xmlns="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xmlns="" id="{CC67CBF2-A63F-4047-A4CC-C44EB31F221D}"/>
                </a:ext>
              </a:extLst>
            </p:cNvPr>
            <p:cNvSpPr/>
            <p:nvPr/>
          </p:nvSpPr>
          <p:spPr>
            <a:xfrm>
              <a:off x="-2465229" y="4924389"/>
              <a:ext cx="176254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xmlns="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xmlns="" id="{0D7D001C-082E-4E54-9C35-9075D57CE01F}"/>
                </a:ext>
              </a:extLst>
            </p:cNvPr>
            <p:cNvSpPr/>
            <p:nvPr/>
          </p:nvSpPr>
          <p:spPr>
            <a:xfrm>
              <a:off x="-2465230" y="5232134"/>
              <a:ext cx="1486459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xmlns="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xmlns="" id="{820C8A3B-70EF-40F0-AD65-5E0E09E5E2AF}"/>
                </a:ext>
              </a:extLst>
            </p:cNvPr>
            <p:cNvSpPr/>
            <p:nvPr/>
          </p:nvSpPr>
          <p:spPr>
            <a:xfrm>
              <a:off x="-2465724" y="5538920"/>
              <a:ext cx="1630752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xmlns="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xmlns="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148861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xmlns="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xmlns="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1488615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1ADDFA5-491D-4244-B52A-7B971DE306F0}"/>
              </a:ext>
            </a:extLst>
          </p:cNvPr>
          <p:cNvGrpSpPr/>
          <p:nvPr/>
        </p:nvGrpSpPr>
        <p:grpSpPr>
          <a:xfrm>
            <a:off x="4743083" y="7676057"/>
            <a:ext cx="1924444" cy="1411868"/>
            <a:chOff x="-2481292" y="7241130"/>
            <a:chExt cx="1924444" cy="1411868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xmlns="" id="{FC4D0F17-4993-456B-A4DB-161BCAF29A56}"/>
                </a:ext>
              </a:extLst>
            </p:cNvPr>
            <p:cNvSpPr/>
            <p:nvPr/>
          </p:nvSpPr>
          <p:spPr>
            <a:xfrm>
              <a:off x="-2471182" y="7556916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xmlns="" id="{7AAC1004-5914-473C-86D6-72B32246CA3B}"/>
                </a:ext>
              </a:extLst>
            </p:cNvPr>
            <p:cNvSpPr/>
            <p:nvPr/>
          </p:nvSpPr>
          <p:spPr>
            <a:xfrm>
              <a:off x="-2472431" y="7558654"/>
              <a:ext cx="183022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xmlns="" id="{EA9E4A89-DF12-4378-AD3E-26DA061EBBF5}"/>
                </a:ext>
              </a:extLst>
            </p:cNvPr>
            <p:cNvSpPr/>
            <p:nvPr/>
          </p:nvSpPr>
          <p:spPr>
            <a:xfrm>
              <a:off x="-2474847" y="7870964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xmlns="" id="{E278A67C-0154-4D31-AD54-54550789B75E}"/>
                </a:ext>
              </a:extLst>
            </p:cNvPr>
            <p:cNvSpPr/>
            <p:nvPr/>
          </p:nvSpPr>
          <p:spPr>
            <a:xfrm>
              <a:off x="-2476097" y="7872702"/>
              <a:ext cx="159994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xmlns="" id="{C88452F1-4179-435D-820E-BD5772F38CFE}"/>
                </a:ext>
              </a:extLst>
            </p:cNvPr>
            <p:cNvSpPr/>
            <p:nvPr/>
          </p:nvSpPr>
          <p:spPr>
            <a:xfrm>
              <a:off x="-2474847" y="8157603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xmlns="" id="{E3AE7CAA-FF47-443A-88B5-8C5BEDCD7B7E}"/>
                </a:ext>
              </a:extLst>
            </p:cNvPr>
            <p:cNvSpPr/>
            <p:nvPr/>
          </p:nvSpPr>
          <p:spPr>
            <a:xfrm>
              <a:off x="-2476097" y="8159340"/>
              <a:ext cx="127826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xmlns="" id="{239F46CA-2DF3-43CE-A744-8181122F3C29}"/>
                </a:ext>
              </a:extLst>
            </p:cNvPr>
            <p:cNvSpPr/>
            <p:nvPr/>
          </p:nvSpPr>
          <p:spPr>
            <a:xfrm>
              <a:off x="-2480043" y="8467588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xmlns="" id="{6D5C8C45-F70E-48F1-8147-B3BD6C08AEC1}"/>
                </a:ext>
              </a:extLst>
            </p:cNvPr>
            <p:cNvSpPr/>
            <p:nvPr/>
          </p:nvSpPr>
          <p:spPr>
            <a:xfrm>
              <a:off x="-2481292" y="8469326"/>
              <a:ext cx="795803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xmlns="" id="{BFEE34D4-3B47-4281-9C52-14A666F43942}"/>
                </a:ext>
              </a:extLst>
            </p:cNvPr>
            <p:cNvSpPr/>
            <p:nvPr/>
          </p:nvSpPr>
          <p:spPr>
            <a:xfrm>
              <a:off x="-2480043" y="724113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xmlns="" id="{FC821F5A-C734-43E9-AF4C-9E0AA3555724}"/>
                </a:ext>
              </a:extLst>
            </p:cNvPr>
            <p:cNvSpPr/>
            <p:nvPr/>
          </p:nvSpPr>
          <p:spPr>
            <a:xfrm>
              <a:off x="-2481292" y="7242868"/>
              <a:ext cx="183022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xmlns="" id="{D158B5FC-76F6-4608-B3D7-34841136F64C}"/>
              </a:ext>
            </a:extLst>
          </p:cNvPr>
          <p:cNvSpPr/>
          <p:nvPr/>
        </p:nvSpPr>
        <p:spPr>
          <a:xfrm>
            <a:off x="-5752" y="9024015"/>
            <a:ext cx="6863752" cy="887506"/>
          </a:xfrm>
          <a:custGeom>
            <a:avLst/>
            <a:gdLst>
              <a:gd name="connsiteX0" fmla="*/ 6863752 w 6863752"/>
              <a:gd name="connsiteY0" fmla="*/ 0 h 887506"/>
              <a:gd name="connsiteX1" fmla="*/ 6863752 w 6863752"/>
              <a:gd name="connsiteY1" fmla="*/ 887506 h 887506"/>
              <a:gd name="connsiteX2" fmla="*/ 0 w 6863752"/>
              <a:gd name="connsiteY2" fmla="*/ 887506 h 887506"/>
              <a:gd name="connsiteX3" fmla="*/ 0 w 6863752"/>
              <a:gd name="connsiteY3" fmla="*/ 589375 h 887506"/>
              <a:gd name="connsiteX4" fmla="*/ 4439445 w 6863752"/>
              <a:gd name="connsiteY4" fmla="*/ 589375 h 887506"/>
              <a:gd name="connsiteX5" fmla="*/ 4439445 w 6863752"/>
              <a:gd name="connsiteY5" fmla="*/ 586298 h 887506"/>
              <a:gd name="connsiteX6" fmla="*/ 6767336 w 6863752"/>
              <a:gd name="connsiteY6" fmla="*/ 94398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3752" h="887506">
                <a:moveTo>
                  <a:pt x="6863752" y="0"/>
                </a:moveTo>
                <a:lnTo>
                  <a:pt x="6863752" y="887506"/>
                </a:lnTo>
                <a:lnTo>
                  <a:pt x="0" y="887506"/>
                </a:lnTo>
                <a:lnTo>
                  <a:pt x="0" y="589375"/>
                </a:lnTo>
                <a:lnTo>
                  <a:pt x="4439445" y="589375"/>
                </a:lnTo>
                <a:lnTo>
                  <a:pt x="4439445" y="586298"/>
                </a:lnTo>
                <a:cubicBezTo>
                  <a:pt x="5375296" y="580345"/>
                  <a:pt x="6240573" y="557649"/>
                  <a:pt x="6767336" y="94398"/>
                </a:cubicBezTo>
                <a:close/>
              </a:path>
            </a:pathLst>
          </a:cu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155591" y="237067"/>
            <a:ext cx="1662965" cy="1557866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331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mowafy</cp:lastModifiedBy>
  <cp:revision>228</cp:revision>
  <dcterms:created xsi:type="dcterms:W3CDTF">2015-07-03T12:55:42Z</dcterms:created>
  <dcterms:modified xsi:type="dcterms:W3CDTF">2019-02-12T10:34:23Z</dcterms:modified>
</cp:coreProperties>
</file>