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2D"/>
    <a:srgbClr val="176490"/>
    <a:srgbClr val="DDDDDB"/>
    <a:srgbClr val="B381AE"/>
    <a:srgbClr val="448EBD"/>
    <a:srgbClr val="1594FF"/>
    <a:srgbClr val="E9CBC9"/>
    <a:srgbClr val="435470"/>
    <a:srgbClr val="A6A6A6"/>
    <a:srgbClr val="434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50" d="100"/>
          <a:sy n="50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07-06-1440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76D346B-739E-4A47-9121-B0686690A8A6}"/>
              </a:ext>
            </a:extLst>
          </p:cNvPr>
          <p:cNvSpPr/>
          <p:nvPr/>
        </p:nvSpPr>
        <p:spPr>
          <a:xfrm>
            <a:off x="0" y="1"/>
            <a:ext cx="6858000" cy="2703442"/>
          </a:xfrm>
          <a:prstGeom prst="rect">
            <a:avLst/>
          </a:prstGeom>
          <a:solidFill>
            <a:srgbClr val="2B2B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18591" y="564984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1764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260046" y="283093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-1" y="2846427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294" y="5881162"/>
            <a:ext cx="2124837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790700" algn="l"/>
              </a:tabLst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-36840" y="855152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71653"/>
              </p:ext>
            </p:extLst>
          </p:nvPr>
        </p:nvGraphicFramePr>
        <p:xfrm>
          <a:off x="64605" y="8911198"/>
          <a:ext cx="1931918" cy="83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-17761" y="7102062"/>
            <a:ext cx="2258342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58356" y="148335"/>
            <a:ext cx="4061085" cy="635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fr-FR" sz="4400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JIHANE</a:t>
            </a:r>
            <a:r>
              <a:rPr lang="fr-FR" sz="440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6AC82A0B-4D95-4765-8CD3-ADD197596E80}"/>
              </a:ext>
            </a:extLst>
          </p:cNvPr>
          <p:cNvGrpSpPr/>
          <p:nvPr/>
        </p:nvGrpSpPr>
        <p:grpSpPr>
          <a:xfrm>
            <a:off x="2223704" y="740208"/>
            <a:ext cx="2189091" cy="1876792"/>
            <a:chOff x="2235015" y="1029089"/>
            <a:chExt cx="2189091" cy="1876792"/>
          </a:xfrm>
        </p:grpSpPr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765577" y="1029089"/>
              <a:ext cx="1016304" cy="172291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=""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5015" y="1065770"/>
              <a:ext cx="2189091" cy="184011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=""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72070" y="3226391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fontAlgn="base">
              <a:lnSpc>
                <a:spcPct val="107000"/>
              </a:lnSpc>
              <a:tabLst>
                <a:tab pos="164108" algn="l"/>
              </a:tabLst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=""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72070" y="609610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11009" y="4438598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r>
              <a:rPr lang="fr-MA" sz="1369" b="1" dirty="0">
                <a:solidFill>
                  <a:srgbClr val="1764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47582" y="7497665"/>
            <a:ext cx="2266112" cy="976291"/>
            <a:chOff x="2264884" y="9243126"/>
            <a:chExt cx="2266112" cy="976291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264884" y="92431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2272654" y="971158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8C77634E-0434-4A1B-9931-262297DECD9F}"/>
              </a:ext>
            </a:extLst>
          </p:cNvPr>
          <p:cNvGrpSpPr/>
          <p:nvPr/>
        </p:nvGrpSpPr>
        <p:grpSpPr>
          <a:xfrm>
            <a:off x="4457082" y="776788"/>
            <a:ext cx="2356630" cy="1923174"/>
            <a:chOff x="493587" y="934676"/>
            <a:chExt cx="2356630" cy="1923174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504CE0CB-8CE5-4A24-8C8E-CE322DFFEA7E}"/>
                </a:ext>
              </a:extLst>
            </p:cNvPr>
            <p:cNvSpPr/>
            <p:nvPr/>
          </p:nvSpPr>
          <p:spPr>
            <a:xfrm>
              <a:off x="493587" y="934676"/>
              <a:ext cx="410723" cy="1923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800">
                <a:solidFill>
                  <a:schemeClr val="bg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="" xmlns:a16="http://schemas.microsoft.com/office/drawing/2014/main" id="{886A7FF5-4BF6-4FBA-BAB2-2EE05008397B}"/>
                </a:ext>
              </a:extLst>
            </p:cNvPr>
            <p:cNvGrpSpPr/>
            <p:nvPr/>
          </p:nvGrpSpPr>
          <p:grpSpPr>
            <a:xfrm>
              <a:off x="600846" y="1127918"/>
              <a:ext cx="2249371" cy="1461900"/>
              <a:chOff x="4331224" y="2592929"/>
              <a:chExt cx="2249371" cy="1461900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="" xmlns:a16="http://schemas.microsoft.com/office/drawing/2014/main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331224" y="2592929"/>
                <a:ext cx="2132608" cy="1171464"/>
                <a:chOff x="1336594" y="891885"/>
                <a:chExt cx="2132608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="" xmlns:a16="http://schemas.microsoft.com/office/drawing/2014/main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341479" y="891885"/>
                  <a:ext cx="2127723" cy="1171464"/>
                  <a:chOff x="1341479" y="891885"/>
                  <a:chExt cx="2127723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="" xmlns:a16="http://schemas.microsoft.com/office/drawing/2014/main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3201" y="926823"/>
                    <a:ext cx="1676001" cy="1135621"/>
                    <a:chOff x="259395" y="929043"/>
                    <a:chExt cx="1676001" cy="1135621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="" xmlns:a16="http://schemas.microsoft.com/office/drawing/2014/main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5" y="1892373"/>
                      <a:ext cx="1271593" cy="172291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="" xmlns:a16="http://schemas.microsoft.com/office/drawing/2014/main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929043"/>
                      <a:ext cx="1400836" cy="169277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2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="" xmlns:a16="http://schemas.microsoft.com/office/drawing/2014/main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254604"/>
                      <a:ext cx="1676000" cy="169277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="" xmlns:a16="http://schemas.microsoft.com/office/drawing/2014/main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566861"/>
                      <a:ext cx="1646816" cy="169277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="" xmlns:a16="http://schemas.microsoft.com/office/drawing/2014/main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73599" y="1864491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rgbClr val="176490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="" xmlns:a16="http://schemas.microsoft.com/office/drawing/2014/main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41479" y="1256455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rgbClr val="17649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="" xmlns:a16="http://schemas.microsoft.com/office/drawing/2014/main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1342588" y="891885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rgbClr val="17649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="" xmlns:a16="http://schemas.microsoft.com/office/drawing/2014/main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336594" y="1531940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rgbClr val="176490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3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="" xmlns:a16="http://schemas.microsoft.com/office/drawing/2014/main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376341" y="3914550"/>
                <a:ext cx="2204254" cy="140279"/>
                <a:chOff x="4376341" y="3914550"/>
                <a:chExt cx="2204254" cy="140279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="" xmlns:a16="http://schemas.microsoft.com/office/drawing/2014/main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727661" y="3914550"/>
                  <a:ext cx="1852934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1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="" xmlns:a16="http://schemas.microsoft.com/office/drawing/2014/main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4376341" y="3930053"/>
                  <a:ext cx="124776" cy="124776"/>
                </a:xfrm>
                <a:prstGeom prst="heart">
                  <a:avLst/>
                </a:prstGeom>
                <a:solidFill>
                  <a:srgbClr val="17649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 sz="180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18630579-B846-4195-B641-98D8D988A1C9}"/>
              </a:ext>
            </a:extLst>
          </p:cNvPr>
          <p:cNvGrpSpPr/>
          <p:nvPr/>
        </p:nvGrpSpPr>
        <p:grpSpPr>
          <a:xfrm>
            <a:off x="32399" y="6318494"/>
            <a:ext cx="1973945" cy="624396"/>
            <a:chOff x="113649" y="7503092"/>
            <a:chExt cx="1973945" cy="624396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51E4BFA5-3121-46C9-A4DD-138FC71487B5}"/>
                </a:ext>
              </a:extLst>
            </p:cNvPr>
            <p:cNvSpPr/>
            <p:nvPr/>
          </p:nvSpPr>
          <p:spPr>
            <a:xfrm>
              <a:off x="113649" y="750309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B81F7EE2-9131-4010-8409-D4EA83300C73}"/>
                </a:ext>
              </a:extLst>
            </p:cNvPr>
            <p:cNvGrpSpPr/>
            <p:nvPr/>
          </p:nvGrpSpPr>
          <p:grpSpPr>
            <a:xfrm>
              <a:off x="946121" y="7541611"/>
              <a:ext cx="1141473" cy="561774"/>
              <a:chOff x="946121" y="7541611"/>
              <a:chExt cx="1141473" cy="561774"/>
            </a:xfrm>
          </p:grpSpPr>
          <p:sp>
            <p:nvSpPr>
              <p:cNvPr id="99" name="Oval 98">
                <a:extLst>
                  <a:ext uri="{FF2B5EF4-FFF2-40B4-BE49-F238E27FC236}">
                    <a16:creationId xmlns="" xmlns:a16="http://schemas.microsoft.com/office/drawing/2014/main" id="{BA1ECDC7-25CA-4D8E-8CAA-0CA58F215BDE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="" xmlns:a16="http://schemas.microsoft.com/office/drawing/2014/main" id="{DDFA4596-D057-4581-8433-5FA76D2BFB23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="" xmlns:a16="http://schemas.microsoft.com/office/drawing/2014/main" id="{4B1F6AF8-5026-4911-AF7D-74990C9A7299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="" xmlns:a16="http://schemas.microsoft.com/office/drawing/2014/main" id="{FB3D2686-66EF-41BB-8C5D-1F89269F5D0D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="" xmlns:a16="http://schemas.microsoft.com/office/drawing/2014/main" id="{E75046D0-65B4-4163-B243-F8E04525DB20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="" xmlns:a16="http://schemas.microsoft.com/office/drawing/2014/main" id="{0CD185E5-4961-4FC2-A656-F8B4383EFD7B}"/>
                  </a:ext>
                </a:extLst>
              </p:cNvPr>
              <p:cNvSpPr/>
              <p:nvPr/>
            </p:nvSpPr>
            <p:spPr>
              <a:xfrm>
                <a:off x="1933840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="" xmlns:a16="http://schemas.microsoft.com/office/drawing/2014/main" id="{EAC0F9C4-AD9C-45BF-8778-059993DAE2B9}"/>
                  </a:ext>
                </a:extLst>
              </p:cNvPr>
              <p:cNvSpPr/>
              <p:nvPr/>
            </p:nvSpPr>
            <p:spPr>
              <a:xfrm>
                <a:off x="1687301" y="774687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="" xmlns:a16="http://schemas.microsoft.com/office/drawing/2014/main" id="{1A66A536-D9DC-42A0-BAE0-BD230E85881E}"/>
                  </a:ext>
                </a:extLst>
              </p:cNvPr>
              <p:cNvSpPr/>
              <p:nvPr/>
            </p:nvSpPr>
            <p:spPr>
              <a:xfrm>
                <a:off x="1440762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="" xmlns:a16="http://schemas.microsoft.com/office/drawing/2014/main" id="{B6C48B88-0689-473D-A8D2-E6DB6ADB57E8}"/>
                  </a:ext>
                </a:extLst>
              </p:cNvPr>
              <p:cNvSpPr/>
              <p:nvPr/>
            </p:nvSpPr>
            <p:spPr>
              <a:xfrm>
                <a:off x="1194223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="" xmlns:a16="http://schemas.microsoft.com/office/drawing/2014/main" id="{E3FEF9C4-2F6E-408E-8A60-6399C598265C}"/>
                  </a:ext>
                </a:extLst>
              </p:cNvPr>
              <p:cNvSpPr/>
              <p:nvPr/>
            </p:nvSpPr>
            <p:spPr>
              <a:xfrm>
                <a:off x="947684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="" xmlns:a16="http://schemas.microsoft.com/office/drawing/2014/main" id="{E632AC34-EEA8-44DC-8A1D-DC1479112082}"/>
                  </a:ext>
                </a:extLst>
              </p:cNvPr>
              <p:cNvSpPr/>
              <p:nvPr/>
            </p:nvSpPr>
            <p:spPr>
              <a:xfrm>
                <a:off x="1934042" y="7949833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="" xmlns:a16="http://schemas.microsoft.com/office/drawing/2014/main" id="{B1979E06-AF30-48FC-8011-F5BDB66BE8D4}"/>
                  </a:ext>
                </a:extLst>
              </p:cNvPr>
              <p:cNvSpPr/>
              <p:nvPr/>
            </p:nvSpPr>
            <p:spPr>
              <a:xfrm>
                <a:off x="1687503" y="7948681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="" xmlns:a16="http://schemas.microsoft.com/office/drawing/2014/main" id="{F5D62FC8-A0E6-43C4-BAE2-E36AB8B0EE05}"/>
                  </a:ext>
                </a:extLst>
              </p:cNvPr>
              <p:cNvSpPr/>
              <p:nvPr/>
            </p:nvSpPr>
            <p:spPr>
              <a:xfrm>
                <a:off x="1440964" y="794752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="" xmlns:a16="http://schemas.microsoft.com/office/drawing/2014/main" id="{246DF30D-9259-4C81-8F8B-F66F8B8680C2}"/>
                  </a:ext>
                </a:extLst>
              </p:cNvPr>
              <p:cNvSpPr/>
              <p:nvPr/>
            </p:nvSpPr>
            <p:spPr>
              <a:xfrm>
                <a:off x="1194425" y="794637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="" xmlns:a16="http://schemas.microsoft.com/office/drawing/2014/main" id="{57D2A9C0-1C65-4C19-98B7-539CA0D90729}"/>
                  </a:ext>
                </a:extLst>
              </p:cNvPr>
              <p:cNvSpPr/>
              <p:nvPr/>
            </p:nvSpPr>
            <p:spPr>
              <a:xfrm>
                <a:off x="947886" y="794522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2D646B33-7E5A-4BA4-A205-75A631C01E35}"/>
              </a:ext>
            </a:extLst>
          </p:cNvPr>
          <p:cNvGrpSpPr/>
          <p:nvPr/>
        </p:nvGrpSpPr>
        <p:grpSpPr>
          <a:xfrm>
            <a:off x="19050" y="4859613"/>
            <a:ext cx="1987325" cy="870425"/>
            <a:chOff x="19050" y="5981630"/>
            <a:chExt cx="1987325" cy="870425"/>
          </a:xfrm>
        </p:grpSpPr>
        <p:sp>
          <p:nvSpPr>
            <p:cNvPr id="82" name="Rectangle 81">
              <a:extLst>
                <a:ext uri="{FF2B5EF4-FFF2-40B4-BE49-F238E27FC236}">
                  <a16:creationId xmlns=""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19050" y="598163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="" xmlns:a16="http://schemas.microsoft.com/office/drawing/2014/main" id="{023395D1-3B08-480C-B10C-E6CE9A3985A8}"/>
                </a:ext>
              </a:extLst>
            </p:cNvPr>
            <p:cNvGrpSpPr/>
            <p:nvPr/>
          </p:nvGrpSpPr>
          <p:grpSpPr>
            <a:xfrm>
              <a:off x="864902" y="6042136"/>
              <a:ext cx="1141473" cy="762429"/>
              <a:chOff x="944356" y="7541611"/>
              <a:chExt cx="1141473" cy="762429"/>
            </a:xfrm>
          </p:grpSpPr>
          <p:sp>
            <p:nvSpPr>
              <p:cNvPr id="134" name="Oval 133">
                <a:extLst>
                  <a:ext uri="{FF2B5EF4-FFF2-40B4-BE49-F238E27FC236}">
                    <a16:creationId xmlns="" xmlns:a16="http://schemas.microsoft.com/office/drawing/2014/main" id="{A85803BA-11E2-4EE7-AC4B-780B873774D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="" xmlns:a16="http://schemas.microsoft.com/office/drawing/2014/main" id="{70D7C07B-6E83-4F4F-9001-2E8C12912B1A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="" xmlns:a16="http://schemas.microsoft.com/office/drawing/2014/main" id="{616EC6DF-2B51-48E2-BD6A-385D55C07D6D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="" xmlns:a16="http://schemas.microsoft.com/office/drawing/2014/main" id="{72ACB14D-9EA3-4380-B33F-EE31A2AC6785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="" xmlns:a16="http://schemas.microsoft.com/office/drawing/2014/main" id="{9D6AFC66-AF27-4107-9F7E-4767C7B8AD73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="" xmlns:a16="http://schemas.microsoft.com/office/drawing/2014/main" id="{28FEF4BC-F2CD-47C4-909D-5D3C6C68A35C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="" xmlns:a16="http://schemas.microsoft.com/office/drawing/2014/main" id="{CF5891B3-46B0-4DE4-8D1A-FB16D167C6B1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="" xmlns:a16="http://schemas.microsoft.com/office/drawing/2014/main" id="{42322923-688E-49B3-A57A-AEE834244B0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="" xmlns:a16="http://schemas.microsoft.com/office/drawing/2014/main" id="{0865221C-D987-4797-9419-B341679C2A84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="" xmlns:a16="http://schemas.microsoft.com/office/drawing/2014/main" id="{6EE09644-018F-46D0-AFC3-1FD30FE4C0FB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="" xmlns:a16="http://schemas.microsoft.com/office/drawing/2014/main" id="{3B6A8CE9-FB9C-416F-A50E-DB9E121E1B1C}"/>
                  </a:ext>
                </a:extLst>
              </p:cNvPr>
              <p:cNvSpPr/>
              <p:nvPr/>
            </p:nvSpPr>
            <p:spPr>
              <a:xfrm>
                <a:off x="1932277" y="7953289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="" xmlns:a16="http://schemas.microsoft.com/office/drawing/2014/main" id="{6EDFE71D-6118-4059-8E91-9378D8A29A9C}"/>
                  </a:ext>
                </a:extLst>
              </p:cNvPr>
              <p:cNvSpPr/>
              <p:nvPr/>
            </p:nvSpPr>
            <p:spPr>
              <a:xfrm>
                <a:off x="1685738" y="795213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="" xmlns:a16="http://schemas.microsoft.com/office/drawing/2014/main" id="{576E9F61-4B66-4383-9A2C-CEB727A9154C}"/>
                  </a:ext>
                </a:extLst>
              </p:cNvPr>
              <p:cNvSpPr/>
              <p:nvPr/>
            </p:nvSpPr>
            <p:spPr>
              <a:xfrm>
                <a:off x="1439199" y="795098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="" xmlns:a16="http://schemas.microsoft.com/office/drawing/2014/main" id="{BFD20535-3CE2-468E-AD5D-66253DBA7B30}"/>
                  </a:ext>
                </a:extLst>
              </p:cNvPr>
              <p:cNvSpPr/>
              <p:nvPr/>
            </p:nvSpPr>
            <p:spPr>
              <a:xfrm>
                <a:off x="1192660" y="794983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="" xmlns:a16="http://schemas.microsoft.com/office/drawing/2014/main" id="{ECABAFF3-C442-4395-889C-22E3CB690ABB}"/>
                  </a:ext>
                </a:extLst>
              </p:cNvPr>
              <p:cNvSpPr/>
              <p:nvPr/>
            </p:nvSpPr>
            <p:spPr>
              <a:xfrm>
                <a:off x="946121" y="794868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="" xmlns:a16="http://schemas.microsoft.com/office/drawing/2014/main" id="{E850A3AE-F996-4E1E-B968-7D6743E22198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="" xmlns:a16="http://schemas.microsoft.com/office/drawing/2014/main" id="{30837F28-08DF-4CCB-B990-51D8AA4C6A0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="" xmlns:a16="http://schemas.microsoft.com/office/drawing/2014/main" id="{76B41E73-CED9-49F8-8B9C-67BF4025C9A4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="" xmlns:a16="http://schemas.microsoft.com/office/drawing/2014/main" id="{D7B41A67-2364-4F58-95EF-AB9978CE0227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="" xmlns:a16="http://schemas.microsoft.com/office/drawing/2014/main" id="{A13F4550-8C8D-48E4-9182-12B08B9E51E1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3EFEA171-5AAE-4D8E-9435-696593C99714}"/>
              </a:ext>
            </a:extLst>
          </p:cNvPr>
          <p:cNvGrpSpPr/>
          <p:nvPr/>
        </p:nvGrpSpPr>
        <p:grpSpPr>
          <a:xfrm>
            <a:off x="11908" y="3247805"/>
            <a:ext cx="1999568" cy="870425"/>
            <a:chOff x="93201" y="4432400"/>
            <a:chExt cx="1999568" cy="870425"/>
          </a:xfrm>
        </p:grpSpPr>
        <p:sp>
          <p:nvSpPr>
            <p:cNvPr id="69" name="Rectangle 68">
              <a:extLst>
                <a:ext uri="{FF2B5EF4-FFF2-40B4-BE49-F238E27FC236}">
                  <a16:creationId xmlns="" xmlns:a16="http://schemas.microsoft.com/office/drawing/2014/main" id="{FD8CC80F-3128-42FB-A3C4-9E1A7A5294F1}"/>
                </a:ext>
              </a:extLst>
            </p:cNvPr>
            <p:cNvSpPr/>
            <p:nvPr/>
          </p:nvSpPr>
          <p:spPr>
            <a:xfrm>
              <a:off x="93201" y="443240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="" xmlns:a16="http://schemas.microsoft.com/office/drawing/2014/main" id="{4BB50911-AA43-41F3-8EF1-A97B167E8BDA}"/>
                </a:ext>
              </a:extLst>
            </p:cNvPr>
            <p:cNvGrpSpPr/>
            <p:nvPr/>
          </p:nvGrpSpPr>
          <p:grpSpPr>
            <a:xfrm>
              <a:off x="951296" y="4496930"/>
              <a:ext cx="1141473" cy="762429"/>
              <a:chOff x="944356" y="7541611"/>
              <a:chExt cx="1141473" cy="762429"/>
            </a:xfrm>
          </p:grpSpPr>
          <p:sp>
            <p:nvSpPr>
              <p:cNvPr id="155" name="Oval 154">
                <a:extLst>
                  <a:ext uri="{FF2B5EF4-FFF2-40B4-BE49-F238E27FC236}">
                    <a16:creationId xmlns="" xmlns:a16="http://schemas.microsoft.com/office/drawing/2014/main" id="{3FA5F77A-7364-41DB-89B7-960ECAB846B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="" xmlns:a16="http://schemas.microsoft.com/office/drawing/2014/main" id="{6A735498-8DD6-457D-9E3A-037A24D7CD05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="" xmlns:a16="http://schemas.microsoft.com/office/drawing/2014/main" id="{38F82A9D-2B14-4B85-8B0C-E9107E814452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="" xmlns:a16="http://schemas.microsoft.com/office/drawing/2014/main" id="{2115E8F9-8088-4644-A595-7086018DA32E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="" xmlns:a16="http://schemas.microsoft.com/office/drawing/2014/main" id="{7CD3209B-3584-46D3-B521-34B5AA1FDCFB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="" xmlns:a16="http://schemas.microsoft.com/office/drawing/2014/main" id="{4545A9AF-8B58-4565-9ADE-79F72E39E3B5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="" xmlns:a16="http://schemas.microsoft.com/office/drawing/2014/main" id="{F1361B04-612D-431E-A239-282B0C042A48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="" xmlns:a16="http://schemas.microsoft.com/office/drawing/2014/main" id="{98C6860D-71B1-47B6-87F6-828FA1DF0387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="" xmlns:a16="http://schemas.microsoft.com/office/drawing/2014/main" id="{C572521A-2987-4D21-81D2-DBFE00677770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="" xmlns:a16="http://schemas.microsoft.com/office/drawing/2014/main" id="{CB2C299D-6C4F-47C2-802D-337308E641EF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="" xmlns:a16="http://schemas.microsoft.com/office/drawing/2014/main" id="{3363753A-88DF-43F9-A735-75DDDBA58483}"/>
                  </a:ext>
                </a:extLst>
              </p:cNvPr>
              <p:cNvSpPr/>
              <p:nvPr/>
            </p:nvSpPr>
            <p:spPr>
              <a:xfrm>
                <a:off x="1932277" y="7949833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="" xmlns:a16="http://schemas.microsoft.com/office/drawing/2014/main" id="{9BDE994C-66FA-401F-BE45-E7CA2E63A9A3}"/>
                  </a:ext>
                </a:extLst>
              </p:cNvPr>
              <p:cNvSpPr/>
              <p:nvPr/>
            </p:nvSpPr>
            <p:spPr>
              <a:xfrm>
                <a:off x="1685738" y="7948681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="" xmlns:a16="http://schemas.microsoft.com/office/drawing/2014/main" id="{3C0F50E3-217C-4C57-BAE7-E0B452457A52}"/>
                  </a:ext>
                </a:extLst>
              </p:cNvPr>
              <p:cNvSpPr/>
              <p:nvPr/>
            </p:nvSpPr>
            <p:spPr>
              <a:xfrm>
                <a:off x="1433883" y="794752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="" xmlns:a16="http://schemas.microsoft.com/office/drawing/2014/main" id="{DD6F84DC-4765-4C28-ACA9-ABE0D815CE2D}"/>
                  </a:ext>
                </a:extLst>
              </p:cNvPr>
              <p:cNvSpPr/>
              <p:nvPr/>
            </p:nvSpPr>
            <p:spPr>
              <a:xfrm>
                <a:off x="1192660" y="794637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="" xmlns:a16="http://schemas.microsoft.com/office/drawing/2014/main" id="{2E264935-DBD0-481F-A329-A3EF9DD67459}"/>
                  </a:ext>
                </a:extLst>
              </p:cNvPr>
              <p:cNvSpPr/>
              <p:nvPr/>
            </p:nvSpPr>
            <p:spPr>
              <a:xfrm>
                <a:off x="946121" y="794522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="" xmlns:a16="http://schemas.microsoft.com/office/drawing/2014/main" id="{4994B3B1-326A-4480-BD2C-5A5D3B2467D6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="" xmlns:a16="http://schemas.microsoft.com/office/drawing/2014/main" id="{AE5AC08A-A4C4-4C94-ABE4-AF31A86D6E9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="" xmlns:a16="http://schemas.microsoft.com/office/drawing/2014/main" id="{B5269B0E-CEB5-4E02-AFD4-8D9A3EE03E97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="" xmlns:a16="http://schemas.microsoft.com/office/drawing/2014/main" id="{8E133AD2-05B7-4010-A12D-B0451068435E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="" xmlns:a16="http://schemas.microsoft.com/office/drawing/2014/main" id="{1646EFE3-CF59-4EA9-A2D3-23814FF6A615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254934" y="285750"/>
            <a:ext cx="1623556" cy="2146180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349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mowafy</cp:lastModifiedBy>
  <cp:revision>201</cp:revision>
  <dcterms:created xsi:type="dcterms:W3CDTF">2015-07-03T12:55:42Z</dcterms:created>
  <dcterms:modified xsi:type="dcterms:W3CDTF">2019-02-12T11:09:47Z</dcterms:modified>
</cp:coreProperties>
</file>