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0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B0F1"/>
    <a:srgbClr val="2B2C31"/>
    <a:srgbClr val="43464F"/>
    <a:srgbClr val="E9CBC9"/>
    <a:srgbClr val="435470"/>
    <a:srgbClr val="A6A6A6"/>
    <a:srgbClr val="2A7FA0"/>
    <a:srgbClr val="BF3533"/>
    <a:srgbClr val="1E7DC1"/>
    <a:srgbClr val="517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90018" autoAdjust="0"/>
  </p:normalViewPr>
  <p:slideViewPr>
    <p:cSldViewPr snapToGrid="0" snapToObjects="1">
      <p:cViewPr>
        <p:scale>
          <a:sx n="44" d="100"/>
          <a:sy n="44" d="100"/>
        </p:scale>
        <p:origin x="-2490" y="-15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07-06-1440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407" y="0"/>
            <a:ext cx="2048279" cy="9906000"/>
          </a:xfrm>
          <a:prstGeom prst="rect">
            <a:avLst/>
          </a:prstGeom>
          <a:solidFill>
            <a:srgbClr val="2B2C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262662" y="3403921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rgbClr val="01B0F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</a:t>
            </a:r>
            <a:r>
              <a:rPr lang="fr-MA" sz="1369" b="1" dirty="0">
                <a:solidFill>
                  <a:srgbClr val="01B0F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369" b="1" i="1" dirty="0">
                <a:solidFill>
                  <a:srgbClr val="01B0F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EXPERIENCE</a:t>
            </a:r>
            <a:endParaRPr lang="ar-MA" sz="1369" b="1" i="1" dirty="0">
              <a:solidFill>
                <a:srgbClr val="01B0F1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2304117" y="924775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01B0F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369" b="1" i="1" dirty="0">
              <a:solidFill>
                <a:srgbClr val="01B0F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2440513" y="7069096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Professional</a:t>
            </a:r>
            <a:endParaRPr lang="fr-FR" sz="1369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=""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177134" y="8402796"/>
            <a:ext cx="199254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>
              <a:lnSpc>
                <a:spcPct val="107000"/>
              </a:lnSpc>
              <a:spcAft>
                <a:spcPts val="684"/>
              </a:spcAft>
            </a:pPr>
            <a:r>
              <a:rPr lang="fr-MA" sz="1369" b="1" i="1" dirty="0">
                <a:solidFill>
                  <a:srgbClr val="01B0F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b="1" i="1" dirty="0">
              <a:solidFill>
                <a:srgbClr val="01B0F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=""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086254"/>
              </p:ext>
            </p:extLst>
          </p:nvPr>
        </p:nvGraphicFramePr>
        <p:xfrm>
          <a:off x="358602" y="8762473"/>
          <a:ext cx="1862084" cy="839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084">
                  <a:extLst>
                    <a:ext uri="{9D8B030D-6E8A-4147-A177-3AD203B41FA5}">
                      <a16:colId xmlns=""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0" i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0" i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0" i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0" i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BOOKS</a:t>
                      </a:r>
                      <a:endParaRPr lang="fr-FR" sz="700" b="0" i="1" kern="1200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35898544"/>
                  </a:ext>
                </a:extLst>
              </a:tr>
            </a:tbl>
          </a:graphicData>
        </a:graphic>
      </p:graphicFrame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210455" y="6643287"/>
            <a:ext cx="1753131" cy="284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rgbClr val="01B0F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</a:t>
            </a:r>
            <a:endParaRPr lang="ar-MA" sz="1369" b="1" i="1" dirty="0">
              <a:solidFill>
                <a:srgbClr val="01B0F1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2235383" y="276665"/>
            <a:ext cx="4622617" cy="533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fr-FR" sz="3990" b="1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FATIMA</a:t>
            </a:r>
            <a:r>
              <a:rPr lang="fr-FR" sz="3990" b="1" dirty="0">
                <a:solidFill>
                  <a:srgbClr val="494F4F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990" b="1" i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BE636B6A-2301-4300-8F79-899330FD796D}"/>
              </a:ext>
            </a:extLst>
          </p:cNvPr>
          <p:cNvSpPr/>
          <p:nvPr/>
        </p:nvSpPr>
        <p:spPr>
          <a:xfrm>
            <a:off x="2235383" y="774393"/>
            <a:ext cx="4622617" cy="255515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725"/>
              </a:spcAft>
            </a:pPr>
            <a:r>
              <a:rPr lang="fr-FR" sz="1100" i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POSITION TITLE</a:t>
            </a:r>
          </a:p>
        </p:txBody>
      </p:sp>
      <p:sp>
        <p:nvSpPr>
          <p:cNvPr id="56" name="Text Box 5">
            <a:extLst>
              <a:ext uri="{FF2B5EF4-FFF2-40B4-BE49-F238E27FC236}">
                <a16:creationId xmlns="" xmlns:a16="http://schemas.microsoft.com/office/drawing/2014/main" id="{63FC28B8-52E7-4A21-97A6-8E900843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259" y="3734449"/>
            <a:ext cx="1825416" cy="2830381"/>
          </a:xfrm>
          <a:prstGeom prst="snip1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0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introduction……</a:t>
            </a:r>
            <a:endParaRPr lang="fr-FR" sz="10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Subtitle 2">
            <a:extLst>
              <a:ext uri="{FF2B5EF4-FFF2-40B4-BE49-F238E27FC236}">
                <a16:creationId xmlns="" xmlns:a16="http://schemas.microsoft.com/office/drawing/2014/main" id="{599C32E2-D5A1-4812-A9D2-A224007171B6}"/>
              </a:ext>
            </a:extLst>
          </p:cNvPr>
          <p:cNvSpPr/>
          <p:nvPr/>
        </p:nvSpPr>
        <p:spPr>
          <a:xfrm>
            <a:off x="2416141" y="1252496"/>
            <a:ext cx="4485930" cy="209540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64108" algn="l"/>
              </a:tabLst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088" b="1" i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088" b="1" i="1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088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27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="" xmlns:a16="http://schemas.microsoft.com/office/drawing/2014/main" id="{0CEA0946-FA7D-45AE-9402-6FE38B1A8BF9}"/>
              </a:ext>
            </a:extLst>
          </p:cNvPr>
          <p:cNvSpPr/>
          <p:nvPr/>
        </p:nvSpPr>
        <p:spPr>
          <a:xfrm>
            <a:off x="2416141" y="3714717"/>
            <a:ext cx="4485930" cy="325876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solidFill>
                <a:srgbClr val="20314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solidFill>
                <a:srgbClr val="20314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solidFill>
                <a:srgbClr val="20314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9DB1A263-4539-469D-A653-02B25702121A}"/>
              </a:ext>
            </a:extLst>
          </p:cNvPr>
          <p:cNvSpPr/>
          <p:nvPr/>
        </p:nvSpPr>
        <p:spPr>
          <a:xfrm>
            <a:off x="2440513" y="7955083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 err="1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</a:t>
            </a:r>
            <a:endParaRPr lang="fr-FR" sz="1200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815711BA-4577-455D-BA2F-7687EA1A44E9}"/>
              </a:ext>
            </a:extLst>
          </p:cNvPr>
          <p:cNvGrpSpPr/>
          <p:nvPr/>
        </p:nvGrpSpPr>
        <p:grpSpPr>
          <a:xfrm>
            <a:off x="225385" y="6954424"/>
            <a:ext cx="1972426" cy="1312567"/>
            <a:chOff x="4553368" y="8624147"/>
            <a:chExt cx="1972426" cy="1312567"/>
          </a:xfrm>
        </p:grpSpPr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923EFA51-6848-4B2D-8A51-15C8DC03FDD2}"/>
                </a:ext>
              </a:extLst>
            </p:cNvPr>
            <p:cNvSpPr/>
            <p:nvPr/>
          </p:nvSpPr>
          <p:spPr>
            <a:xfrm>
              <a:off x="4573320" y="8624147"/>
              <a:ext cx="1952474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="" xmlns:a16="http://schemas.microsoft.com/office/drawing/2014/main" id="{2D24FDAF-C74D-468A-ADE2-178D4B0A272E}"/>
                </a:ext>
              </a:extLst>
            </p:cNvPr>
            <p:cNvSpPr/>
            <p:nvPr/>
          </p:nvSpPr>
          <p:spPr>
            <a:xfrm>
              <a:off x="4553368" y="9313466"/>
              <a:ext cx="1972426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2019</a:t>
              </a:r>
            </a:p>
            <a:p>
              <a:pPr marL="164108"/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="" xmlns:a16="http://schemas.microsoft.com/office/drawing/2014/main" id="{886A7FF5-4BF6-4FBA-BAB2-2EE05008397B}"/>
              </a:ext>
            </a:extLst>
          </p:cNvPr>
          <p:cNvGrpSpPr/>
          <p:nvPr/>
        </p:nvGrpSpPr>
        <p:grpSpPr>
          <a:xfrm>
            <a:off x="344259" y="1992239"/>
            <a:ext cx="1704574" cy="1461900"/>
            <a:chOff x="4331224" y="2592929"/>
            <a:chExt cx="1704574" cy="1461900"/>
          </a:xfrm>
        </p:grpSpPr>
        <p:grpSp>
          <p:nvGrpSpPr>
            <p:cNvPr id="73" name="Group 72">
              <a:extLst>
                <a:ext uri="{FF2B5EF4-FFF2-40B4-BE49-F238E27FC236}">
                  <a16:creationId xmlns="" xmlns:a16="http://schemas.microsoft.com/office/drawing/2014/main" id="{BD07093B-9E38-4762-B2FE-9B7E1592F28E}"/>
                </a:ext>
              </a:extLst>
            </p:cNvPr>
            <p:cNvGrpSpPr/>
            <p:nvPr/>
          </p:nvGrpSpPr>
          <p:grpSpPr>
            <a:xfrm>
              <a:off x="4331224" y="2592929"/>
              <a:ext cx="1506858" cy="1171464"/>
              <a:chOff x="1336594" y="891885"/>
              <a:chExt cx="1506858" cy="1171464"/>
            </a:xfrm>
          </p:grpSpPr>
          <p:grpSp>
            <p:nvGrpSpPr>
              <p:cNvPr id="89" name="Group 88">
                <a:extLst>
                  <a:ext uri="{FF2B5EF4-FFF2-40B4-BE49-F238E27FC236}">
                    <a16:creationId xmlns="" xmlns:a16="http://schemas.microsoft.com/office/drawing/2014/main" id="{C9FF82DB-B153-43E9-AFCE-7E08C3133F82}"/>
                  </a:ext>
                </a:extLst>
              </p:cNvPr>
              <p:cNvGrpSpPr/>
              <p:nvPr/>
            </p:nvGrpSpPr>
            <p:grpSpPr>
              <a:xfrm>
                <a:off x="1341479" y="891885"/>
                <a:ext cx="1501973" cy="1171464"/>
                <a:chOff x="1341479" y="891885"/>
                <a:chExt cx="1501973" cy="1171464"/>
              </a:xfrm>
            </p:grpSpPr>
            <p:grpSp>
              <p:nvGrpSpPr>
                <p:cNvPr id="91" name="Group 90">
                  <a:extLst>
                    <a:ext uri="{FF2B5EF4-FFF2-40B4-BE49-F238E27FC236}">
                      <a16:creationId xmlns="" xmlns:a16="http://schemas.microsoft.com/office/drawing/2014/main" id="{87380A9F-6BB8-4422-8F2F-50A05CEAC0AC}"/>
                    </a:ext>
                  </a:extLst>
                </p:cNvPr>
                <p:cNvGrpSpPr/>
                <p:nvPr/>
              </p:nvGrpSpPr>
              <p:grpSpPr>
                <a:xfrm>
                  <a:off x="1676466" y="926823"/>
                  <a:ext cx="1166986" cy="1119911"/>
                  <a:chOff x="142660" y="929043"/>
                  <a:chExt cx="1166986" cy="1119911"/>
                </a:xfrm>
              </p:grpSpPr>
              <p:sp>
                <p:nvSpPr>
                  <p:cNvPr id="95" name="Rectangle 94">
                    <a:extLst>
                      <a:ext uri="{FF2B5EF4-FFF2-40B4-BE49-F238E27FC236}">
                        <a16:creationId xmlns="" xmlns:a16="http://schemas.microsoft.com/office/drawing/2014/main" id="{578A6A93-105C-49B1-970D-84338D980F14}"/>
                      </a:ext>
                    </a:extLst>
                  </p:cNvPr>
                  <p:cNvSpPr/>
                  <p:nvPr/>
                </p:nvSpPr>
                <p:spPr>
                  <a:xfrm>
                    <a:off x="142660" y="1892373"/>
                    <a:ext cx="888064" cy="156581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rtl="1"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fr-MA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Rabat, Morocco</a:t>
                    </a:r>
                    <a:endParaRPr lang="fr-FR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6" name="Rectangle 95">
                    <a:extLst>
                      <a:ext uri="{FF2B5EF4-FFF2-40B4-BE49-F238E27FC236}">
                        <a16:creationId xmlns="" xmlns:a16="http://schemas.microsoft.com/office/drawing/2014/main" id="{600D8D3B-9996-4CFF-A486-7565D503CDF3}"/>
                      </a:ext>
                    </a:extLst>
                  </p:cNvPr>
                  <p:cNvSpPr/>
                  <p:nvPr/>
                </p:nvSpPr>
                <p:spPr>
                  <a:xfrm>
                    <a:off x="142660" y="929043"/>
                    <a:ext cx="987450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05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7" name="Rectangle 96">
                    <a:extLst>
                      <a:ext uri="{FF2B5EF4-FFF2-40B4-BE49-F238E27FC236}">
                        <a16:creationId xmlns="" xmlns:a16="http://schemas.microsoft.com/office/drawing/2014/main" id="{45112ABE-559A-4E4B-8FA1-BBB76FA37373}"/>
                      </a:ext>
                    </a:extLst>
                  </p:cNvPr>
                  <p:cNvSpPr/>
                  <p:nvPr/>
                </p:nvSpPr>
                <p:spPr>
                  <a:xfrm>
                    <a:off x="142660" y="1254604"/>
                    <a:ext cx="1166986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8" name="Rectangle 97">
                    <a:extLst>
                      <a:ext uri="{FF2B5EF4-FFF2-40B4-BE49-F238E27FC236}">
                        <a16:creationId xmlns="" xmlns:a16="http://schemas.microsoft.com/office/drawing/2014/main" id="{A7BA6C1D-1CF9-4DB7-AF69-F920D676CE7B}"/>
                      </a:ext>
                    </a:extLst>
                  </p:cNvPr>
                  <p:cNvSpPr/>
                  <p:nvPr/>
                </p:nvSpPr>
                <p:spPr>
                  <a:xfrm>
                    <a:off x="142660" y="1566861"/>
                    <a:ext cx="1146148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2" name="شكل حر 78">
                  <a:extLst>
                    <a:ext uri="{FF2B5EF4-FFF2-40B4-BE49-F238E27FC236}">
                      <a16:creationId xmlns="" xmlns:a16="http://schemas.microsoft.com/office/drawing/2014/main" id="{0CB9006E-C69B-436F-8485-14CD898C4F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64491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3" name="شكل حر 85">
                  <a:extLst>
                    <a:ext uri="{FF2B5EF4-FFF2-40B4-BE49-F238E27FC236}">
                      <a16:creationId xmlns="" xmlns:a16="http://schemas.microsoft.com/office/drawing/2014/main" id="{D31312D1-BF1B-4A8F-9DD1-456442795E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56455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4" name="Freeform: Shape 93">
                  <a:extLst>
                    <a:ext uri="{FF2B5EF4-FFF2-40B4-BE49-F238E27FC236}">
                      <a16:creationId xmlns="" xmlns:a16="http://schemas.microsoft.com/office/drawing/2014/main" id="{2A233C98-BDBD-4CE8-A405-1D771D218C2C}"/>
                    </a:ext>
                  </a:extLst>
                </p:cNvPr>
                <p:cNvSpPr/>
                <p:nvPr/>
              </p:nvSpPr>
              <p:spPr>
                <a:xfrm>
                  <a:off x="1342588" y="891885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280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90" name="شكل حر 62">
                <a:extLst>
                  <a:ext uri="{FF2B5EF4-FFF2-40B4-BE49-F238E27FC236}">
                    <a16:creationId xmlns="" xmlns:a16="http://schemas.microsoft.com/office/drawing/2014/main" id="{E10591AC-12C1-4EDA-B5E2-67E59E82B13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31940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="" xmlns:a16="http://schemas.microsoft.com/office/drawing/2014/main" id="{D0BD8D0E-C7E9-43F9-BC81-7BF6C87019AD}"/>
                </a:ext>
              </a:extLst>
            </p:cNvPr>
            <p:cNvGrpSpPr/>
            <p:nvPr/>
          </p:nvGrpSpPr>
          <p:grpSpPr>
            <a:xfrm>
              <a:off x="4386069" y="3914550"/>
              <a:ext cx="1649729" cy="140279"/>
              <a:chOff x="4386069" y="3914550"/>
              <a:chExt cx="1649729" cy="140279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="" xmlns:a16="http://schemas.microsoft.com/office/drawing/2014/main" id="{8E7FE09E-2212-46BC-A6B4-C3921F76610B}"/>
                  </a:ext>
                </a:extLst>
              </p:cNvPr>
              <p:cNvSpPr/>
              <p:nvPr/>
            </p:nvSpPr>
            <p:spPr>
              <a:xfrm>
                <a:off x="4610925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MA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29 </a:t>
                </a:r>
                <a:r>
                  <a:rPr lang="fr-MA" sz="1000" i="1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years</a:t>
                </a:r>
                <a:r>
                  <a:rPr lang="fr-MA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000" i="1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old</a:t>
                </a:r>
                <a:endParaRPr lang="fr-FR" sz="10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8" name="Heart 87">
                <a:extLst>
                  <a:ext uri="{FF2B5EF4-FFF2-40B4-BE49-F238E27FC236}">
                    <a16:creationId xmlns="" xmlns:a16="http://schemas.microsoft.com/office/drawing/2014/main" id="{D0803422-899D-4195-ACD9-71B1372EB79F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15" name="Rectangle 114">
            <a:extLst>
              <a:ext uri="{FF2B5EF4-FFF2-40B4-BE49-F238E27FC236}">
                <a16:creationId xmlns=""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10455" y="3598803"/>
            <a:ext cx="1866160" cy="265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rgbClr val="01B0F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PROFILE</a:t>
            </a:r>
            <a:endParaRPr lang="ar-MA" sz="1369" b="1" i="1" dirty="0">
              <a:solidFill>
                <a:srgbClr val="01B0F1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=""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2263114" y="6823792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01B0F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endParaRPr lang="fr-FR" sz="1369" b="1" i="1" dirty="0">
              <a:solidFill>
                <a:srgbClr val="01B0F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="" xmlns:a16="http://schemas.microsoft.com/office/drawing/2014/main" id="{9DB1A263-4539-469D-A653-02B25702121A}"/>
              </a:ext>
            </a:extLst>
          </p:cNvPr>
          <p:cNvSpPr/>
          <p:nvPr/>
        </p:nvSpPr>
        <p:spPr>
          <a:xfrm>
            <a:off x="2422370" y="8841070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 err="1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Languages</a:t>
            </a:r>
            <a:endParaRPr lang="fr-FR" sz="1200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690188" y="7393096"/>
            <a:ext cx="552660" cy="552660"/>
            <a:chOff x="2753248" y="7393096"/>
            <a:chExt cx="552660" cy="552660"/>
          </a:xfrm>
        </p:grpSpPr>
        <p:sp>
          <p:nvSpPr>
            <p:cNvPr id="4" name="Oval 3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Arc 4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21485770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3474270" y="7393096"/>
            <a:ext cx="552660" cy="552660"/>
            <a:chOff x="2753248" y="7393096"/>
            <a:chExt cx="552660" cy="552660"/>
          </a:xfrm>
        </p:grpSpPr>
        <p:sp>
          <p:nvSpPr>
            <p:cNvPr id="119" name="Oval 118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Arc 119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644589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4247842" y="7393096"/>
            <a:ext cx="552660" cy="552660"/>
            <a:chOff x="2753248" y="7393096"/>
            <a:chExt cx="552660" cy="552660"/>
          </a:xfrm>
        </p:grpSpPr>
        <p:sp>
          <p:nvSpPr>
            <p:cNvPr id="124" name="Oval 123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5" name="Arc 124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900918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5010906" y="7393096"/>
            <a:ext cx="552660" cy="552660"/>
            <a:chOff x="2753248" y="7393096"/>
            <a:chExt cx="552660" cy="552660"/>
          </a:xfrm>
        </p:grpSpPr>
        <p:sp>
          <p:nvSpPr>
            <p:cNvPr id="127" name="Oval 126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Arc 127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2028396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5784481" y="7393096"/>
            <a:ext cx="552660" cy="552660"/>
            <a:chOff x="2753248" y="7393096"/>
            <a:chExt cx="552660" cy="552660"/>
          </a:xfrm>
        </p:grpSpPr>
        <p:sp>
          <p:nvSpPr>
            <p:cNvPr id="130" name="Oval 129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Arc 130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4378860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2681487" y="8293117"/>
            <a:ext cx="552660" cy="552660"/>
            <a:chOff x="2753248" y="7393096"/>
            <a:chExt cx="552660" cy="552660"/>
          </a:xfrm>
        </p:grpSpPr>
        <p:sp>
          <p:nvSpPr>
            <p:cNvPr id="175" name="Oval 174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Arc 175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6790810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3465569" y="8293117"/>
            <a:ext cx="552660" cy="552660"/>
            <a:chOff x="2753248" y="7393096"/>
            <a:chExt cx="552660" cy="552660"/>
          </a:xfrm>
        </p:grpSpPr>
        <p:sp>
          <p:nvSpPr>
            <p:cNvPr id="178" name="Oval 177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9" name="Arc 178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7444178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4239141" y="8293117"/>
            <a:ext cx="552660" cy="552660"/>
            <a:chOff x="2753248" y="7393096"/>
            <a:chExt cx="552660" cy="552660"/>
          </a:xfrm>
        </p:grpSpPr>
        <p:sp>
          <p:nvSpPr>
            <p:cNvPr id="181" name="Oval 180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2" name="Arc 181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9097848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5002205" y="8293117"/>
            <a:ext cx="552660" cy="552660"/>
            <a:chOff x="2753248" y="7393096"/>
            <a:chExt cx="552660" cy="552660"/>
          </a:xfrm>
        </p:grpSpPr>
        <p:sp>
          <p:nvSpPr>
            <p:cNvPr id="184" name="Oval 183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5" name="Arc 184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9618136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5775780" y="8293117"/>
            <a:ext cx="552660" cy="552660"/>
            <a:chOff x="2753248" y="7393096"/>
            <a:chExt cx="552660" cy="552660"/>
          </a:xfrm>
        </p:grpSpPr>
        <p:sp>
          <p:nvSpPr>
            <p:cNvPr id="187" name="Oval 186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8" name="Arc 187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8908947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2672786" y="9193138"/>
            <a:ext cx="552660" cy="552660"/>
            <a:chOff x="2753248" y="7393096"/>
            <a:chExt cx="552660" cy="552660"/>
          </a:xfrm>
        </p:grpSpPr>
        <p:sp>
          <p:nvSpPr>
            <p:cNvPr id="190" name="Oval 189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1" name="Arc 190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6681733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3456868" y="9193138"/>
            <a:ext cx="552660" cy="552660"/>
            <a:chOff x="2753248" y="7393096"/>
            <a:chExt cx="552660" cy="552660"/>
          </a:xfrm>
        </p:grpSpPr>
        <p:sp>
          <p:nvSpPr>
            <p:cNvPr id="193" name="Oval 192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4" name="Arc 193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65750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4230440" y="9193138"/>
            <a:ext cx="552660" cy="552660"/>
            <a:chOff x="2753248" y="7393096"/>
            <a:chExt cx="552660" cy="552660"/>
          </a:xfrm>
        </p:grpSpPr>
        <p:sp>
          <p:nvSpPr>
            <p:cNvPr id="196" name="Oval 195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7" name="Arc 196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3041793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4993504" y="9193138"/>
            <a:ext cx="552660" cy="552660"/>
            <a:chOff x="2753248" y="7393096"/>
            <a:chExt cx="552660" cy="552660"/>
          </a:xfrm>
        </p:grpSpPr>
        <p:sp>
          <p:nvSpPr>
            <p:cNvPr id="199" name="Oval 198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0" name="Arc 199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5431269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5767079" y="9193138"/>
            <a:ext cx="552660" cy="552660"/>
            <a:chOff x="2753248" y="7393096"/>
            <a:chExt cx="552660" cy="552660"/>
          </a:xfrm>
        </p:grpSpPr>
        <p:sp>
          <p:nvSpPr>
            <p:cNvPr id="202" name="Oval 201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3" name="Arc 202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5350722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08" name="Rectangle 207">
            <a:extLst>
              <a:ext uri="{FF2B5EF4-FFF2-40B4-BE49-F238E27FC236}">
                <a16:creationId xmlns=""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2661734" y="7554952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Photoshop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=""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3444551" y="756853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illustrator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=""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4237334" y="756740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Ms office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=""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4985508" y="756627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Html / CSS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=""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5757273" y="756514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Sony Vegas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=""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2652469" y="8466204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Creative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=""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3429000" y="845918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Creative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=""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4205531" y="8452168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Creative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=""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4982062" y="8465714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Creative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=""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5748572" y="846390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Creative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=""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5739871" y="936266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Spanish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=""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4968106" y="936266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Italian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=""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4196341" y="936266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French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=""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3424576" y="936266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English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=""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2652811" y="936266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Arabic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470835" y="201390"/>
            <a:ext cx="1605780" cy="1530361"/>
          </a:xfrm>
          <a:prstGeom prst="ellipse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424446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</TotalTime>
  <Words>382</Words>
  <Application>Microsoft Office PowerPoint</Application>
  <PresentationFormat>A4 Paper (210x297 mm)</PresentationFormat>
  <Paragraphs>58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mowafy</cp:lastModifiedBy>
  <cp:revision>201</cp:revision>
  <dcterms:created xsi:type="dcterms:W3CDTF">2015-07-03T12:55:42Z</dcterms:created>
  <dcterms:modified xsi:type="dcterms:W3CDTF">2019-02-12T11:12:28Z</dcterms:modified>
</cp:coreProperties>
</file>