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8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C9"/>
    <a:srgbClr val="435470"/>
    <a:srgbClr val="A6A6A6"/>
    <a:srgbClr val="43464F"/>
    <a:srgbClr val="2A7FA0"/>
    <a:srgbClr val="BF3533"/>
    <a:srgbClr val="1E7DC1"/>
    <a:srgbClr val="517655"/>
    <a:srgbClr val="6A3E48"/>
    <a:srgbClr val="ACC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47" d="100"/>
          <a:sy n="47" d="100"/>
        </p:scale>
        <p:origin x="-2466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07-06-1440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6E1D0DB-B561-4651-9416-6C8018614246}"/>
              </a:ext>
            </a:extLst>
          </p:cNvPr>
          <p:cNvSpPr/>
          <p:nvPr/>
        </p:nvSpPr>
        <p:spPr>
          <a:xfrm>
            <a:off x="0" y="0"/>
            <a:ext cx="6858000" cy="2120689"/>
          </a:xfrm>
          <a:prstGeom prst="rect">
            <a:avLst/>
          </a:prstGeom>
          <a:solidFill>
            <a:srgbClr val="E9CB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863274" y="4340466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369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284038" y="8450671"/>
            <a:ext cx="212432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MA" sz="1369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8811" y="8823068"/>
          <a:ext cx="1931918" cy="83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i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0" y="2242258"/>
            <a:ext cx="2124321" cy="280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2895398" y="8450671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301698" y="2249907"/>
            <a:ext cx="4357725" cy="655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990" b="1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JASMINE</a:t>
            </a:r>
            <a:r>
              <a:rPr lang="fr-FR" sz="3990" b="1" dirty="0">
                <a:solidFill>
                  <a:srgbClr val="4346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990" b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2591502" y="2832525"/>
            <a:ext cx="2155865" cy="2076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25"/>
              </a:spcAft>
            </a:pPr>
            <a:r>
              <a:rPr lang="fr-FR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=""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188" y="3052552"/>
            <a:ext cx="4281436" cy="1011071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</a:r>
            <a:endParaRPr lang="fr-FR" sz="1100" i="1" dirty="0">
              <a:solidFill>
                <a:srgbClr val="494F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2372975" y="8848525"/>
            <a:ext cx="4130451" cy="623248"/>
            <a:chOff x="2353020" y="9243126"/>
            <a:chExt cx="4130451" cy="623248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353020" y="9243126"/>
              <a:ext cx="196520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=""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25232" y="9243126"/>
              <a:ext cx="1958239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144023" y="2580565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="" xmlns:a16="http://schemas.microsoft.com/office/drawing/2014/main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="" xmlns:a16="http://schemas.microsoft.com/office/drawing/2014/main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="" xmlns:a16="http://schemas.microsoft.com/office/drawing/2014/main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="" xmlns:a16="http://schemas.microsoft.com/office/drawing/2014/main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92873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="" xmlns:a16="http://schemas.microsoft.com/office/drawing/2014/main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="" xmlns:a16="http://schemas.microsoft.com/office/drawing/2014/main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="" xmlns:a16="http://schemas.microsoft.com/office/drawing/2014/main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="" xmlns:a16="http://schemas.microsoft.com/office/drawing/2014/main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E9CBC9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="" xmlns:a16="http://schemas.microsoft.com/office/drawing/2014/main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E9CBC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="" xmlns:a16="http://schemas.microsoft.com/office/drawing/2014/main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E9CBC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="" xmlns:a16="http://schemas.microsoft.com/office/drawing/2014/main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E9CBC9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=""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=""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=""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4138A6C5-D72E-4038-9081-7BE78E710D97}"/>
              </a:ext>
            </a:extLst>
          </p:cNvPr>
          <p:cNvGrpSpPr/>
          <p:nvPr/>
        </p:nvGrpSpPr>
        <p:grpSpPr>
          <a:xfrm>
            <a:off x="4383481" y="6970498"/>
            <a:ext cx="2043120" cy="1204071"/>
            <a:chOff x="11908" y="4098754"/>
            <a:chExt cx="2043120" cy="1204071"/>
          </a:xfrm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282838A2-C8F7-48EC-AAD9-0BDF35CF634C}"/>
                </a:ext>
              </a:extLst>
            </p:cNvPr>
            <p:cNvSpPr/>
            <p:nvPr/>
          </p:nvSpPr>
          <p:spPr>
            <a:xfrm>
              <a:off x="35398" y="4098754"/>
              <a:ext cx="1950398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MA" sz="1369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APPLICATION SKILLS</a:t>
              </a:r>
              <a:endParaRPr lang="fr-FR" sz="1369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3EFEA171-5AAE-4D8E-9435-696593C99714}"/>
                </a:ext>
              </a:extLst>
            </p:cNvPr>
            <p:cNvGrpSpPr/>
            <p:nvPr/>
          </p:nvGrpSpPr>
          <p:grpSpPr>
            <a:xfrm>
              <a:off x="11908" y="4432400"/>
              <a:ext cx="2043120" cy="870425"/>
              <a:chOff x="93201" y="4432400"/>
              <a:chExt cx="2043120" cy="870425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="" xmlns:a16="http://schemas.microsoft.com/office/drawing/2014/main" id="{FD8CC80F-3128-42FB-A3C4-9E1A7A5294F1}"/>
                  </a:ext>
                </a:extLst>
              </p:cNvPr>
              <p:cNvSpPr/>
              <p:nvPr/>
            </p:nvSpPr>
            <p:spPr>
              <a:xfrm>
                <a:off x="93201" y="4432400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PHOTOSHOP</a:t>
                </a:r>
                <a:endParaRPr lang="a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ILLUSTATOR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FLASH</a:t>
                </a: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MS OFFICE</a:t>
                </a:r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="" xmlns:a16="http://schemas.microsoft.com/office/drawing/2014/main" id="{4BB50911-AA43-41F3-8EF1-A97B167E8BDA}"/>
                  </a:ext>
                </a:extLst>
              </p:cNvPr>
              <p:cNvGrpSpPr/>
              <p:nvPr/>
            </p:nvGrpSpPr>
            <p:grpSpPr>
              <a:xfrm>
                <a:off x="951296" y="4496930"/>
                <a:ext cx="1185025" cy="762429"/>
                <a:chOff x="944356" y="7541611"/>
                <a:chExt cx="1185025" cy="762429"/>
              </a:xfrm>
            </p:grpSpPr>
            <p:sp>
              <p:nvSpPr>
                <p:cNvPr id="155" name="Hexagon 154">
                  <a:extLst>
                    <a:ext uri="{FF2B5EF4-FFF2-40B4-BE49-F238E27FC236}">
                      <a16:creationId xmlns="" xmlns:a16="http://schemas.microsoft.com/office/drawing/2014/main" id="{3FA5F77A-7364-41DB-89B7-960ECAB846BD}"/>
                    </a:ext>
                  </a:extLst>
                </p:cNvPr>
                <p:cNvSpPr/>
                <p:nvPr/>
              </p:nvSpPr>
              <p:spPr>
                <a:xfrm>
                  <a:off x="1932277" y="7546219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6" name="Hexagon 155">
                  <a:extLst>
                    <a:ext uri="{FF2B5EF4-FFF2-40B4-BE49-F238E27FC236}">
                      <a16:creationId xmlns="" xmlns:a16="http://schemas.microsoft.com/office/drawing/2014/main" id="{6A735498-8DD6-457D-9E3A-037A24D7CD05}"/>
                    </a:ext>
                  </a:extLst>
                </p:cNvPr>
                <p:cNvSpPr/>
                <p:nvPr/>
              </p:nvSpPr>
              <p:spPr>
                <a:xfrm>
                  <a:off x="1685738" y="7545067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7" name="Hexagon 156">
                  <a:extLst>
                    <a:ext uri="{FF2B5EF4-FFF2-40B4-BE49-F238E27FC236}">
                      <a16:creationId xmlns="" xmlns:a16="http://schemas.microsoft.com/office/drawing/2014/main" id="{38F82A9D-2B14-4B85-8B0C-E9107E814452}"/>
                    </a:ext>
                  </a:extLst>
                </p:cNvPr>
                <p:cNvSpPr/>
                <p:nvPr/>
              </p:nvSpPr>
              <p:spPr>
                <a:xfrm>
                  <a:off x="1439199" y="7543915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8" name="Hexagon 157">
                  <a:extLst>
                    <a:ext uri="{FF2B5EF4-FFF2-40B4-BE49-F238E27FC236}">
                      <a16:creationId xmlns="" xmlns:a16="http://schemas.microsoft.com/office/drawing/2014/main" id="{2115E8F9-8088-4644-A595-7086018DA32E}"/>
                    </a:ext>
                  </a:extLst>
                </p:cNvPr>
                <p:cNvSpPr/>
                <p:nvPr/>
              </p:nvSpPr>
              <p:spPr>
                <a:xfrm>
                  <a:off x="1192660" y="7542763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9" name="Hexagon 158">
                  <a:extLst>
                    <a:ext uri="{FF2B5EF4-FFF2-40B4-BE49-F238E27FC236}">
                      <a16:creationId xmlns="" xmlns:a16="http://schemas.microsoft.com/office/drawing/2014/main" id="{7CD3209B-3584-46D3-B521-34B5AA1FDCFB}"/>
                    </a:ext>
                  </a:extLst>
                </p:cNvPr>
                <p:cNvSpPr/>
                <p:nvPr/>
              </p:nvSpPr>
              <p:spPr>
                <a:xfrm>
                  <a:off x="946121" y="7541611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0" name="Hexagon 159">
                  <a:extLst>
                    <a:ext uri="{FF2B5EF4-FFF2-40B4-BE49-F238E27FC236}">
                      <a16:creationId xmlns="" xmlns:a16="http://schemas.microsoft.com/office/drawing/2014/main" id="{4545A9AF-8B58-4565-9ADE-79F72E39E3B5}"/>
                    </a:ext>
                  </a:extLst>
                </p:cNvPr>
                <p:cNvSpPr/>
                <p:nvPr/>
              </p:nvSpPr>
              <p:spPr>
                <a:xfrm>
                  <a:off x="1930512" y="7748026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1" name="Hexagon 160">
                  <a:extLst>
                    <a:ext uri="{FF2B5EF4-FFF2-40B4-BE49-F238E27FC236}">
                      <a16:creationId xmlns="" xmlns:a16="http://schemas.microsoft.com/office/drawing/2014/main" id="{F1361B04-612D-431E-A239-282B0C042A48}"/>
                    </a:ext>
                  </a:extLst>
                </p:cNvPr>
                <p:cNvSpPr/>
                <p:nvPr/>
              </p:nvSpPr>
              <p:spPr>
                <a:xfrm>
                  <a:off x="1683973" y="7746874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2" name="Hexagon 161">
                  <a:extLst>
                    <a:ext uri="{FF2B5EF4-FFF2-40B4-BE49-F238E27FC236}">
                      <a16:creationId xmlns="" xmlns:a16="http://schemas.microsoft.com/office/drawing/2014/main" id="{98C6860D-71B1-47B6-87F6-828FA1DF0387}"/>
                    </a:ext>
                  </a:extLst>
                </p:cNvPr>
                <p:cNvSpPr/>
                <p:nvPr/>
              </p:nvSpPr>
              <p:spPr>
                <a:xfrm>
                  <a:off x="1437434" y="7745722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3" name="Hexagon 162">
                  <a:extLst>
                    <a:ext uri="{FF2B5EF4-FFF2-40B4-BE49-F238E27FC236}">
                      <a16:creationId xmlns="" xmlns:a16="http://schemas.microsoft.com/office/drawing/2014/main" id="{C572521A-2987-4D21-81D2-DBFE00677770}"/>
                    </a:ext>
                  </a:extLst>
                </p:cNvPr>
                <p:cNvSpPr/>
                <p:nvPr/>
              </p:nvSpPr>
              <p:spPr>
                <a:xfrm>
                  <a:off x="1190895" y="7744570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4" name="Hexagon 163">
                  <a:extLst>
                    <a:ext uri="{FF2B5EF4-FFF2-40B4-BE49-F238E27FC236}">
                      <a16:creationId xmlns="" xmlns:a16="http://schemas.microsoft.com/office/drawing/2014/main" id="{CB2C299D-6C4F-47C2-802D-337308E641EF}"/>
                    </a:ext>
                  </a:extLst>
                </p:cNvPr>
                <p:cNvSpPr/>
                <p:nvPr/>
              </p:nvSpPr>
              <p:spPr>
                <a:xfrm>
                  <a:off x="944356" y="7743418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5" name="Hexagon 164">
                  <a:extLst>
                    <a:ext uri="{FF2B5EF4-FFF2-40B4-BE49-F238E27FC236}">
                      <a16:creationId xmlns="" xmlns:a16="http://schemas.microsoft.com/office/drawing/2014/main" id="{3363753A-88DF-43F9-A735-75DDDBA58483}"/>
                    </a:ext>
                  </a:extLst>
                </p:cNvPr>
                <p:cNvSpPr/>
                <p:nvPr/>
              </p:nvSpPr>
              <p:spPr>
                <a:xfrm>
                  <a:off x="1939021" y="7949833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6" name="Hexagon 165">
                  <a:extLst>
                    <a:ext uri="{FF2B5EF4-FFF2-40B4-BE49-F238E27FC236}">
                      <a16:creationId xmlns="" xmlns:a16="http://schemas.microsoft.com/office/drawing/2014/main" id="{9BDE994C-66FA-401F-BE45-E7CA2E63A9A3}"/>
                    </a:ext>
                  </a:extLst>
                </p:cNvPr>
                <p:cNvSpPr/>
                <p:nvPr/>
              </p:nvSpPr>
              <p:spPr>
                <a:xfrm>
                  <a:off x="1692482" y="7948681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7" name="Hexagon 166">
                  <a:extLst>
                    <a:ext uri="{FF2B5EF4-FFF2-40B4-BE49-F238E27FC236}">
                      <a16:creationId xmlns="" xmlns:a16="http://schemas.microsoft.com/office/drawing/2014/main" id="{3C0F50E3-217C-4C57-BAE7-E0B452457A52}"/>
                    </a:ext>
                  </a:extLst>
                </p:cNvPr>
                <p:cNvSpPr/>
                <p:nvPr/>
              </p:nvSpPr>
              <p:spPr>
                <a:xfrm>
                  <a:off x="1445943" y="7947529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8" name="Hexagon 167">
                  <a:extLst>
                    <a:ext uri="{FF2B5EF4-FFF2-40B4-BE49-F238E27FC236}">
                      <a16:creationId xmlns="" xmlns:a16="http://schemas.microsoft.com/office/drawing/2014/main" id="{DD6F84DC-4765-4C28-ACA9-ABE0D815CE2D}"/>
                    </a:ext>
                  </a:extLst>
                </p:cNvPr>
                <p:cNvSpPr/>
                <p:nvPr/>
              </p:nvSpPr>
              <p:spPr>
                <a:xfrm>
                  <a:off x="1199404" y="7946377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9" name="Hexagon 168">
                  <a:extLst>
                    <a:ext uri="{FF2B5EF4-FFF2-40B4-BE49-F238E27FC236}">
                      <a16:creationId xmlns="" xmlns:a16="http://schemas.microsoft.com/office/drawing/2014/main" id="{2E264935-DBD0-481F-A329-A3EF9DD67459}"/>
                    </a:ext>
                  </a:extLst>
                </p:cNvPr>
                <p:cNvSpPr/>
                <p:nvPr/>
              </p:nvSpPr>
              <p:spPr>
                <a:xfrm>
                  <a:off x="952865" y="7945225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0" name="Hexagon 169">
                  <a:extLst>
                    <a:ext uri="{FF2B5EF4-FFF2-40B4-BE49-F238E27FC236}">
                      <a16:creationId xmlns="" xmlns:a16="http://schemas.microsoft.com/office/drawing/2014/main" id="{4994B3B1-326A-4480-BD2C-5A5D3B2467D6}"/>
                    </a:ext>
                  </a:extLst>
                </p:cNvPr>
                <p:cNvSpPr/>
                <p:nvPr/>
              </p:nvSpPr>
              <p:spPr>
                <a:xfrm>
                  <a:off x="1932044" y="8150488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1" name="Hexagon 170">
                  <a:extLst>
                    <a:ext uri="{FF2B5EF4-FFF2-40B4-BE49-F238E27FC236}">
                      <a16:creationId xmlns="" xmlns:a16="http://schemas.microsoft.com/office/drawing/2014/main" id="{AE5AC08A-A4C4-4C94-ABE4-AF31A86D6E94}"/>
                    </a:ext>
                  </a:extLst>
                </p:cNvPr>
                <p:cNvSpPr/>
                <p:nvPr/>
              </p:nvSpPr>
              <p:spPr>
                <a:xfrm>
                  <a:off x="1685505" y="8149336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2" name="Hexagon 171">
                  <a:extLst>
                    <a:ext uri="{FF2B5EF4-FFF2-40B4-BE49-F238E27FC236}">
                      <a16:creationId xmlns="" xmlns:a16="http://schemas.microsoft.com/office/drawing/2014/main" id="{B5269B0E-CEB5-4E02-AFD4-8D9A3EE03E97}"/>
                    </a:ext>
                  </a:extLst>
                </p:cNvPr>
                <p:cNvSpPr/>
                <p:nvPr/>
              </p:nvSpPr>
              <p:spPr>
                <a:xfrm>
                  <a:off x="1438966" y="8148184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3" name="Hexagon 172">
                  <a:extLst>
                    <a:ext uri="{FF2B5EF4-FFF2-40B4-BE49-F238E27FC236}">
                      <a16:creationId xmlns="" xmlns:a16="http://schemas.microsoft.com/office/drawing/2014/main" id="{8E133AD2-05B7-4010-A12D-B0451068435E}"/>
                    </a:ext>
                  </a:extLst>
                </p:cNvPr>
                <p:cNvSpPr/>
                <p:nvPr/>
              </p:nvSpPr>
              <p:spPr>
                <a:xfrm>
                  <a:off x="1192427" y="8147032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4" name="Hexagon 173">
                  <a:extLst>
                    <a:ext uri="{FF2B5EF4-FFF2-40B4-BE49-F238E27FC236}">
                      <a16:creationId xmlns="" xmlns:a16="http://schemas.microsoft.com/office/drawing/2014/main" id="{1646EFE3-CF59-4EA9-A2D3-23814FF6A615}"/>
                    </a:ext>
                  </a:extLst>
                </p:cNvPr>
                <p:cNvSpPr/>
                <p:nvPr/>
              </p:nvSpPr>
              <p:spPr>
                <a:xfrm>
                  <a:off x="945888" y="8145880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C0FA5F53-0E0A-4528-B9CE-954EBE06B2CE}"/>
              </a:ext>
            </a:extLst>
          </p:cNvPr>
          <p:cNvGrpSpPr/>
          <p:nvPr/>
        </p:nvGrpSpPr>
        <p:grpSpPr>
          <a:xfrm>
            <a:off x="423724" y="4710275"/>
            <a:ext cx="6138797" cy="2089822"/>
            <a:chOff x="423724" y="4710275"/>
            <a:chExt cx="6138797" cy="2089822"/>
          </a:xfrm>
        </p:grpSpPr>
        <p:sp>
          <p:nvSpPr>
            <p:cNvPr id="58" name="Subtitle 2">
              <a:extLst>
                <a:ext uri="{FF2B5EF4-FFF2-40B4-BE49-F238E27FC236}">
                  <a16:creationId xmlns="" xmlns:a16="http://schemas.microsoft.com/office/drawing/2014/main" id="{599C32E2-D5A1-4812-A9D2-A224007171B6}"/>
                </a:ext>
              </a:extLst>
            </p:cNvPr>
            <p:cNvSpPr/>
            <p:nvPr/>
          </p:nvSpPr>
          <p:spPr>
            <a:xfrm>
              <a:off x="1189364" y="4710275"/>
              <a:ext cx="5373157" cy="99936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164108" algn="l"/>
                </a:tabLst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sp>
          <p:nvSpPr>
            <p:cNvPr id="115" name="Hexagon 114">
              <a:extLst>
                <a:ext uri="{FF2B5EF4-FFF2-40B4-BE49-F238E27FC236}">
                  <a16:creationId xmlns="" xmlns:a16="http://schemas.microsoft.com/office/drawing/2014/main" id="{8D17EFEB-32FB-4A05-BFB4-D973A9B5575D}"/>
                </a:ext>
              </a:extLst>
            </p:cNvPr>
            <p:cNvSpPr/>
            <p:nvPr/>
          </p:nvSpPr>
          <p:spPr>
            <a:xfrm>
              <a:off x="423724" y="4855551"/>
              <a:ext cx="765640" cy="684000"/>
            </a:xfrm>
            <a:prstGeom prst="hexagon">
              <a:avLst/>
            </a:prstGeom>
            <a:solidFill>
              <a:srgbClr val="E9CBC9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MA" sz="1050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2018</a:t>
              </a:r>
            </a:p>
            <a:p>
              <a:pPr algn="ctr"/>
              <a:r>
                <a:rPr lang="fr-MA" sz="1050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  <a:endParaRPr lang="fr-MA" sz="18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6" name="Hexagon 115">
              <a:extLst>
                <a:ext uri="{FF2B5EF4-FFF2-40B4-BE49-F238E27FC236}">
                  <a16:creationId xmlns="" xmlns:a16="http://schemas.microsoft.com/office/drawing/2014/main" id="{7C5BE124-E2C9-48D8-88B3-88E344220148}"/>
                </a:ext>
              </a:extLst>
            </p:cNvPr>
            <p:cNvSpPr/>
            <p:nvPr/>
          </p:nvSpPr>
          <p:spPr>
            <a:xfrm>
              <a:off x="423724" y="5925852"/>
              <a:ext cx="770222" cy="684000"/>
            </a:xfrm>
            <a:prstGeom prst="hexagon">
              <a:avLst/>
            </a:prstGeom>
            <a:solidFill>
              <a:srgbClr val="E9CBC9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MA" sz="1050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</a:p>
            <a:p>
              <a:pPr algn="ctr"/>
              <a:r>
                <a:rPr lang="fr-MA" sz="1050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fr-MA" sz="18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7" name="Subtitle 2">
              <a:extLst>
                <a:ext uri="{FF2B5EF4-FFF2-40B4-BE49-F238E27FC236}">
                  <a16:creationId xmlns="" xmlns:a16="http://schemas.microsoft.com/office/drawing/2014/main" id="{8FA9BA7D-7D4F-403E-8DF3-98BC79ABD566}"/>
                </a:ext>
              </a:extLst>
            </p:cNvPr>
            <p:cNvSpPr/>
            <p:nvPr/>
          </p:nvSpPr>
          <p:spPr>
            <a:xfrm>
              <a:off x="1169271" y="5800734"/>
              <a:ext cx="5373157" cy="99936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164108" algn="l"/>
                </a:tabLst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023EBA06-60F4-42BD-9A65-D23A3D083C92}"/>
              </a:ext>
            </a:extLst>
          </p:cNvPr>
          <p:cNvGrpSpPr/>
          <p:nvPr/>
        </p:nvGrpSpPr>
        <p:grpSpPr>
          <a:xfrm>
            <a:off x="2445425" y="6966859"/>
            <a:ext cx="1815469" cy="1195842"/>
            <a:chOff x="2359405" y="6966859"/>
            <a:chExt cx="1815469" cy="1195842"/>
          </a:xfrm>
        </p:grpSpPr>
        <p:grpSp>
          <p:nvGrpSpPr>
            <p:cNvPr id="2" name="Group 1">
              <a:extLst>
                <a:ext uri="{FF2B5EF4-FFF2-40B4-BE49-F238E27FC236}">
                  <a16:creationId xmlns="" xmlns:a16="http://schemas.microsoft.com/office/drawing/2014/main" id="{D486AD8C-694B-42AB-997A-BD4C9E1CEAF3}"/>
                </a:ext>
              </a:extLst>
            </p:cNvPr>
            <p:cNvGrpSpPr/>
            <p:nvPr/>
          </p:nvGrpSpPr>
          <p:grpSpPr>
            <a:xfrm>
              <a:off x="2359405" y="6966859"/>
              <a:ext cx="1815469" cy="1195842"/>
              <a:chOff x="31117" y="5666425"/>
              <a:chExt cx="1815469" cy="1195842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="" xmlns:a16="http://schemas.microsoft.com/office/drawing/2014/main" id="{9DB1A263-4539-469D-A653-02B25702121A}"/>
                  </a:ext>
                </a:extLst>
              </p:cNvPr>
              <p:cNvSpPr/>
              <p:nvPr/>
            </p:nvSpPr>
            <p:spPr>
              <a:xfrm>
                <a:off x="68230" y="5666425"/>
                <a:ext cx="1778356" cy="324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MA" sz="1369" i="1" dirty="0">
                    <a:solidFill>
                      <a:srgbClr val="43464F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PERSONAL</a:t>
                </a:r>
                <a:r>
                  <a:rPr lang="fr-MA" sz="1369" b="1" dirty="0">
                    <a:solidFill>
                      <a:srgbClr val="43464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369" i="1" dirty="0">
                    <a:solidFill>
                      <a:srgbClr val="43464F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SKILLS</a:t>
                </a:r>
                <a:endParaRPr lang="fr-FR" sz="1369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="" xmlns:a16="http://schemas.microsoft.com/office/drawing/2014/main" id="{1F8B55F2-6A23-4356-B376-3F00FCD2021C}"/>
                  </a:ext>
                </a:extLst>
              </p:cNvPr>
              <p:cNvSpPr/>
              <p:nvPr/>
            </p:nvSpPr>
            <p:spPr>
              <a:xfrm>
                <a:off x="31117" y="5991842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a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CREATIVE</a:t>
                </a: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</a:p>
            </p:txBody>
          </p:sp>
        </p:grpSp>
        <p:grpSp>
          <p:nvGrpSpPr>
            <p:cNvPr id="186" name="Group 185">
              <a:extLst>
                <a:ext uri="{FF2B5EF4-FFF2-40B4-BE49-F238E27FC236}">
                  <a16:creationId xmlns="" xmlns:a16="http://schemas.microsoft.com/office/drawing/2014/main" id="{7F4F07A4-8052-4F21-BE80-1D9BFFC9CE79}"/>
                </a:ext>
              </a:extLst>
            </p:cNvPr>
            <p:cNvGrpSpPr/>
            <p:nvPr/>
          </p:nvGrpSpPr>
          <p:grpSpPr>
            <a:xfrm>
              <a:off x="2951137" y="7362345"/>
              <a:ext cx="1185025" cy="762429"/>
              <a:chOff x="944356" y="7541611"/>
              <a:chExt cx="1185025" cy="762429"/>
            </a:xfrm>
          </p:grpSpPr>
          <p:sp>
            <p:nvSpPr>
              <p:cNvPr id="187" name="Hexagon 186">
                <a:extLst>
                  <a:ext uri="{FF2B5EF4-FFF2-40B4-BE49-F238E27FC236}">
                    <a16:creationId xmlns="" xmlns:a16="http://schemas.microsoft.com/office/drawing/2014/main" id="{EE4C98AD-066D-4B6F-ACC7-29C29CB92BEF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88" name="Hexagon 187">
                <a:extLst>
                  <a:ext uri="{FF2B5EF4-FFF2-40B4-BE49-F238E27FC236}">
                    <a16:creationId xmlns="" xmlns:a16="http://schemas.microsoft.com/office/drawing/2014/main" id="{F369F56C-48B3-4C4E-A555-9F13475ACFDC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89" name="Hexagon 188">
                <a:extLst>
                  <a:ext uri="{FF2B5EF4-FFF2-40B4-BE49-F238E27FC236}">
                    <a16:creationId xmlns="" xmlns:a16="http://schemas.microsoft.com/office/drawing/2014/main" id="{109D1D23-B6DE-4B71-9AA6-C997FD651024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0" name="Hexagon 189">
                <a:extLst>
                  <a:ext uri="{FF2B5EF4-FFF2-40B4-BE49-F238E27FC236}">
                    <a16:creationId xmlns="" xmlns:a16="http://schemas.microsoft.com/office/drawing/2014/main" id="{F0E1033A-A53C-4F95-9E08-6DF8B83928CC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1" name="Hexagon 190">
                <a:extLst>
                  <a:ext uri="{FF2B5EF4-FFF2-40B4-BE49-F238E27FC236}">
                    <a16:creationId xmlns="" xmlns:a16="http://schemas.microsoft.com/office/drawing/2014/main" id="{581E59A5-F000-427F-A648-2C90E737E684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2" name="Hexagon 191">
                <a:extLst>
                  <a:ext uri="{FF2B5EF4-FFF2-40B4-BE49-F238E27FC236}">
                    <a16:creationId xmlns="" xmlns:a16="http://schemas.microsoft.com/office/drawing/2014/main" id="{541A25FF-5417-4D8E-81D5-8C6DD551F71E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3" name="Hexagon 192">
                <a:extLst>
                  <a:ext uri="{FF2B5EF4-FFF2-40B4-BE49-F238E27FC236}">
                    <a16:creationId xmlns="" xmlns:a16="http://schemas.microsoft.com/office/drawing/2014/main" id="{DB4FFA41-E27E-4181-9557-0C898872264B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4" name="Hexagon 193">
                <a:extLst>
                  <a:ext uri="{FF2B5EF4-FFF2-40B4-BE49-F238E27FC236}">
                    <a16:creationId xmlns="" xmlns:a16="http://schemas.microsoft.com/office/drawing/2014/main" id="{241D8B58-D64D-4D4A-BE6D-53E216B8C904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5" name="Hexagon 194">
                <a:extLst>
                  <a:ext uri="{FF2B5EF4-FFF2-40B4-BE49-F238E27FC236}">
                    <a16:creationId xmlns="" xmlns:a16="http://schemas.microsoft.com/office/drawing/2014/main" id="{713281E6-1B0D-4F5E-BE01-2CCDCBEF165F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6" name="Hexagon 195">
                <a:extLst>
                  <a:ext uri="{FF2B5EF4-FFF2-40B4-BE49-F238E27FC236}">
                    <a16:creationId xmlns="" xmlns:a16="http://schemas.microsoft.com/office/drawing/2014/main" id="{19FBA1A3-6085-45FC-80A3-E9BDD8A3B147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7" name="Hexagon 196">
                <a:extLst>
                  <a:ext uri="{FF2B5EF4-FFF2-40B4-BE49-F238E27FC236}">
                    <a16:creationId xmlns="" xmlns:a16="http://schemas.microsoft.com/office/drawing/2014/main" id="{C2444ACA-7CA8-4E49-9E65-4BD0CEA45B9D}"/>
                  </a:ext>
                </a:extLst>
              </p:cNvPr>
              <p:cNvSpPr/>
              <p:nvPr/>
            </p:nvSpPr>
            <p:spPr>
              <a:xfrm>
                <a:off x="1939021" y="7949833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8" name="Hexagon 197">
                <a:extLst>
                  <a:ext uri="{FF2B5EF4-FFF2-40B4-BE49-F238E27FC236}">
                    <a16:creationId xmlns="" xmlns:a16="http://schemas.microsoft.com/office/drawing/2014/main" id="{F0ED7EB0-54BA-4166-9421-EB1F47AE63AA}"/>
                  </a:ext>
                </a:extLst>
              </p:cNvPr>
              <p:cNvSpPr/>
              <p:nvPr/>
            </p:nvSpPr>
            <p:spPr>
              <a:xfrm>
                <a:off x="1692482" y="7948681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9" name="Hexagon 198">
                <a:extLst>
                  <a:ext uri="{FF2B5EF4-FFF2-40B4-BE49-F238E27FC236}">
                    <a16:creationId xmlns="" xmlns:a16="http://schemas.microsoft.com/office/drawing/2014/main" id="{04BED940-0A3F-4EDB-8CFE-8D247F952547}"/>
                  </a:ext>
                </a:extLst>
              </p:cNvPr>
              <p:cNvSpPr/>
              <p:nvPr/>
            </p:nvSpPr>
            <p:spPr>
              <a:xfrm>
                <a:off x="1445943" y="7947529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0" name="Hexagon 199">
                <a:extLst>
                  <a:ext uri="{FF2B5EF4-FFF2-40B4-BE49-F238E27FC236}">
                    <a16:creationId xmlns="" xmlns:a16="http://schemas.microsoft.com/office/drawing/2014/main" id="{A6F7D9A3-04C0-48FF-8C45-7FBA71E22C68}"/>
                  </a:ext>
                </a:extLst>
              </p:cNvPr>
              <p:cNvSpPr/>
              <p:nvPr/>
            </p:nvSpPr>
            <p:spPr>
              <a:xfrm>
                <a:off x="1199404" y="7946377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1" name="Hexagon 200">
                <a:extLst>
                  <a:ext uri="{FF2B5EF4-FFF2-40B4-BE49-F238E27FC236}">
                    <a16:creationId xmlns="" xmlns:a16="http://schemas.microsoft.com/office/drawing/2014/main" id="{0EC435D3-A22A-4243-BD39-E4823057E831}"/>
                  </a:ext>
                </a:extLst>
              </p:cNvPr>
              <p:cNvSpPr/>
              <p:nvPr/>
            </p:nvSpPr>
            <p:spPr>
              <a:xfrm>
                <a:off x="952865" y="7945225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2" name="Hexagon 201">
                <a:extLst>
                  <a:ext uri="{FF2B5EF4-FFF2-40B4-BE49-F238E27FC236}">
                    <a16:creationId xmlns="" xmlns:a16="http://schemas.microsoft.com/office/drawing/2014/main" id="{3BEDBCE6-1B4A-4E14-8FAE-94F9E521B454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3" name="Hexagon 202">
                <a:extLst>
                  <a:ext uri="{FF2B5EF4-FFF2-40B4-BE49-F238E27FC236}">
                    <a16:creationId xmlns="" xmlns:a16="http://schemas.microsoft.com/office/drawing/2014/main" id="{C3EC3FAE-EE47-43DE-91A2-3B43260A69E7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4" name="Hexagon 203">
                <a:extLst>
                  <a:ext uri="{FF2B5EF4-FFF2-40B4-BE49-F238E27FC236}">
                    <a16:creationId xmlns="" xmlns:a16="http://schemas.microsoft.com/office/drawing/2014/main" id="{7B516499-8D28-4883-A632-D27CB696425B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5" name="Hexagon 204">
                <a:extLst>
                  <a:ext uri="{FF2B5EF4-FFF2-40B4-BE49-F238E27FC236}">
                    <a16:creationId xmlns="" xmlns:a16="http://schemas.microsoft.com/office/drawing/2014/main" id="{92BE27D8-C0D4-4BEF-9194-B17B5BFC4AFB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6" name="Hexagon 205">
                <a:extLst>
                  <a:ext uri="{FF2B5EF4-FFF2-40B4-BE49-F238E27FC236}">
                    <a16:creationId xmlns="" xmlns:a16="http://schemas.microsoft.com/office/drawing/2014/main" id="{3AFDAB54-0DC0-408E-8FD6-BFE6CF55F806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5AFE93DC-D4FB-4670-89C5-C36558F76F7A}"/>
              </a:ext>
            </a:extLst>
          </p:cNvPr>
          <p:cNvGrpSpPr/>
          <p:nvPr/>
        </p:nvGrpSpPr>
        <p:grpSpPr>
          <a:xfrm>
            <a:off x="335531" y="7001891"/>
            <a:ext cx="1835022" cy="993996"/>
            <a:chOff x="327023" y="6970498"/>
            <a:chExt cx="1835022" cy="993996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6E101785-A5C3-4FB5-971A-ECF1BCDABC02}"/>
                </a:ext>
              </a:extLst>
            </p:cNvPr>
            <p:cNvGrpSpPr/>
            <p:nvPr/>
          </p:nvGrpSpPr>
          <p:grpSpPr>
            <a:xfrm>
              <a:off x="327023" y="6970498"/>
              <a:ext cx="1835022" cy="993996"/>
              <a:chOff x="4295" y="7133492"/>
              <a:chExt cx="1835022" cy="993996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926225B1-92EE-4A0C-AC6B-949FFF2515BB}"/>
                  </a:ext>
                </a:extLst>
              </p:cNvPr>
              <p:cNvSpPr/>
              <p:nvPr/>
            </p:nvSpPr>
            <p:spPr>
              <a:xfrm>
                <a:off x="4295" y="7133492"/>
                <a:ext cx="1835022" cy="324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tabLst>
                    <a:tab pos="1790700" algn="l"/>
                  </a:tabLst>
                </a:pPr>
                <a:r>
                  <a:rPr lang="fr-MA" sz="1369" i="1" dirty="0">
                    <a:solidFill>
                      <a:srgbClr val="43464F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LANGUAGE</a:t>
                </a:r>
                <a:endParaRPr lang="fr-FR" sz="1369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="" xmlns:a16="http://schemas.microsoft.com/office/drawing/2014/main" id="{51E4BFA5-3121-46C9-A4DD-138FC71487B5}"/>
                  </a:ext>
                </a:extLst>
              </p:cNvPr>
              <p:cNvSpPr/>
              <p:nvPr/>
            </p:nvSpPr>
            <p:spPr>
              <a:xfrm>
                <a:off x="32399" y="7503092"/>
                <a:ext cx="809938" cy="6243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ARABIC</a:t>
                </a:r>
                <a:endParaRPr lang="a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ENGLISH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FRENCH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207" name="Group 206">
              <a:extLst>
                <a:ext uri="{FF2B5EF4-FFF2-40B4-BE49-F238E27FC236}">
                  <a16:creationId xmlns="" xmlns:a16="http://schemas.microsoft.com/office/drawing/2014/main" id="{4484D03C-B375-4A88-A5F6-47532CFDD21C}"/>
                </a:ext>
              </a:extLst>
            </p:cNvPr>
            <p:cNvGrpSpPr/>
            <p:nvPr/>
          </p:nvGrpSpPr>
          <p:grpSpPr>
            <a:xfrm>
              <a:off x="885120" y="7357737"/>
              <a:ext cx="1185025" cy="561774"/>
              <a:chOff x="944356" y="7541611"/>
              <a:chExt cx="1185025" cy="561774"/>
            </a:xfrm>
          </p:grpSpPr>
          <p:sp>
            <p:nvSpPr>
              <p:cNvPr id="208" name="Hexagon 207">
                <a:extLst>
                  <a:ext uri="{FF2B5EF4-FFF2-40B4-BE49-F238E27FC236}">
                    <a16:creationId xmlns="" xmlns:a16="http://schemas.microsoft.com/office/drawing/2014/main" id="{3A270747-D4DE-4AC2-867C-CE8C49B87D18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9" name="Hexagon 208">
                <a:extLst>
                  <a:ext uri="{FF2B5EF4-FFF2-40B4-BE49-F238E27FC236}">
                    <a16:creationId xmlns="" xmlns:a16="http://schemas.microsoft.com/office/drawing/2014/main" id="{B8DD9434-F694-4F3C-B9EB-E32B3352CE8B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0" name="Hexagon 209">
                <a:extLst>
                  <a:ext uri="{FF2B5EF4-FFF2-40B4-BE49-F238E27FC236}">
                    <a16:creationId xmlns="" xmlns:a16="http://schemas.microsoft.com/office/drawing/2014/main" id="{43D99632-E189-4B34-AC31-C4C36184525B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1" name="Hexagon 210">
                <a:extLst>
                  <a:ext uri="{FF2B5EF4-FFF2-40B4-BE49-F238E27FC236}">
                    <a16:creationId xmlns="" xmlns:a16="http://schemas.microsoft.com/office/drawing/2014/main" id="{767655B4-BE79-40CC-8D65-7229CF048711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2" name="Hexagon 211">
                <a:extLst>
                  <a:ext uri="{FF2B5EF4-FFF2-40B4-BE49-F238E27FC236}">
                    <a16:creationId xmlns="" xmlns:a16="http://schemas.microsoft.com/office/drawing/2014/main" id="{866AA0AF-C930-418A-A69F-EC0A49D3E791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3" name="Hexagon 212">
                <a:extLst>
                  <a:ext uri="{FF2B5EF4-FFF2-40B4-BE49-F238E27FC236}">
                    <a16:creationId xmlns="" xmlns:a16="http://schemas.microsoft.com/office/drawing/2014/main" id="{7AF3D569-7209-4BEC-9D48-BAD1329CF7E0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4" name="Hexagon 213">
                <a:extLst>
                  <a:ext uri="{FF2B5EF4-FFF2-40B4-BE49-F238E27FC236}">
                    <a16:creationId xmlns="" xmlns:a16="http://schemas.microsoft.com/office/drawing/2014/main" id="{E1EF0AFA-6D76-4AD1-9F6B-3305F3D6E8C7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5" name="Hexagon 214">
                <a:extLst>
                  <a:ext uri="{FF2B5EF4-FFF2-40B4-BE49-F238E27FC236}">
                    <a16:creationId xmlns="" xmlns:a16="http://schemas.microsoft.com/office/drawing/2014/main" id="{BFF40748-F156-4F64-8F25-B5139A5296A4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6" name="Hexagon 215">
                <a:extLst>
                  <a:ext uri="{FF2B5EF4-FFF2-40B4-BE49-F238E27FC236}">
                    <a16:creationId xmlns="" xmlns:a16="http://schemas.microsoft.com/office/drawing/2014/main" id="{A2B38652-50D7-4A2D-9FA7-8B948862B5B7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7" name="Hexagon 216">
                <a:extLst>
                  <a:ext uri="{FF2B5EF4-FFF2-40B4-BE49-F238E27FC236}">
                    <a16:creationId xmlns="" xmlns:a16="http://schemas.microsoft.com/office/drawing/2014/main" id="{5D664B6C-F90A-4F7E-8132-6F3FE89FFE24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8" name="Hexagon 217">
                <a:extLst>
                  <a:ext uri="{FF2B5EF4-FFF2-40B4-BE49-F238E27FC236}">
                    <a16:creationId xmlns="" xmlns:a16="http://schemas.microsoft.com/office/drawing/2014/main" id="{E87E56BE-8369-4EB7-8EA8-2D55CEBBDF9B}"/>
                  </a:ext>
                </a:extLst>
              </p:cNvPr>
              <p:cNvSpPr/>
              <p:nvPr/>
            </p:nvSpPr>
            <p:spPr>
              <a:xfrm>
                <a:off x="1939021" y="7949833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9" name="Hexagon 218">
                <a:extLst>
                  <a:ext uri="{FF2B5EF4-FFF2-40B4-BE49-F238E27FC236}">
                    <a16:creationId xmlns="" xmlns:a16="http://schemas.microsoft.com/office/drawing/2014/main" id="{AA7A708A-26B8-4EDB-9E37-C6E8A260B93F}"/>
                  </a:ext>
                </a:extLst>
              </p:cNvPr>
              <p:cNvSpPr/>
              <p:nvPr/>
            </p:nvSpPr>
            <p:spPr>
              <a:xfrm>
                <a:off x="1692482" y="7948681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20" name="Hexagon 219">
                <a:extLst>
                  <a:ext uri="{FF2B5EF4-FFF2-40B4-BE49-F238E27FC236}">
                    <a16:creationId xmlns="" xmlns:a16="http://schemas.microsoft.com/office/drawing/2014/main" id="{6792841C-7AB6-4CA0-AD9E-471970F52ACE}"/>
                  </a:ext>
                </a:extLst>
              </p:cNvPr>
              <p:cNvSpPr/>
              <p:nvPr/>
            </p:nvSpPr>
            <p:spPr>
              <a:xfrm>
                <a:off x="1445943" y="7947529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21" name="Hexagon 220">
                <a:extLst>
                  <a:ext uri="{FF2B5EF4-FFF2-40B4-BE49-F238E27FC236}">
                    <a16:creationId xmlns="" xmlns:a16="http://schemas.microsoft.com/office/drawing/2014/main" id="{B4A3E799-3FD6-4DAB-955F-CC7DA1B9ADF2}"/>
                  </a:ext>
                </a:extLst>
              </p:cNvPr>
              <p:cNvSpPr/>
              <p:nvPr/>
            </p:nvSpPr>
            <p:spPr>
              <a:xfrm>
                <a:off x="1199404" y="7946377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22" name="Hexagon 221">
                <a:extLst>
                  <a:ext uri="{FF2B5EF4-FFF2-40B4-BE49-F238E27FC236}">
                    <a16:creationId xmlns="" xmlns:a16="http://schemas.microsoft.com/office/drawing/2014/main" id="{B67CBED7-3129-48B4-9F0C-4D837F3183E7}"/>
                  </a:ext>
                </a:extLst>
              </p:cNvPr>
              <p:cNvSpPr/>
              <p:nvPr/>
            </p:nvSpPr>
            <p:spPr>
              <a:xfrm>
                <a:off x="952865" y="7945225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sp>
        <p:nvSpPr>
          <p:cNvPr id="8" name="Oval 7"/>
          <p:cNvSpPr/>
          <p:nvPr/>
        </p:nvSpPr>
        <p:spPr>
          <a:xfrm>
            <a:off x="2666432" y="149291"/>
            <a:ext cx="1731135" cy="1735494"/>
          </a:xfrm>
          <a:prstGeom prst="ellipse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90861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206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mowafy</cp:lastModifiedBy>
  <cp:revision>195</cp:revision>
  <dcterms:created xsi:type="dcterms:W3CDTF">2015-07-03T12:55:42Z</dcterms:created>
  <dcterms:modified xsi:type="dcterms:W3CDTF">2019-02-12T11:13:30Z</dcterms:modified>
</cp:coreProperties>
</file>