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6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CBC9"/>
    <a:srgbClr val="435470"/>
    <a:srgbClr val="A6A6A6"/>
    <a:srgbClr val="43464F"/>
    <a:srgbClr val="2A7FA0"/>
    <a:srgbClr val="BF3533"/>
    <a:srgbClr val="1E7DC1"/>
    <a:srgbClr val="517655"/>
    <a:srgbClr val="6A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98" d="100"/>
          <a:sy n="98" d="100"/>
        </p:scale>
        <p:origin x="-1308" y="15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6E1D0DB-B561-4651-9416-6C8018614246}"/>
              </a:ext>
            </a:extLst>
          </p:cNvPr>
          <p:cNvSpPr/>
          <p:nvPr/>
        </p:nvSpPr>
        <p:spPr>
          <a:xfrm>
            <a:off x="0" y="0"/>
            <a:ext cx="6858000" cy="2120689"/>
          </a:xfrm>
          <a:prstGeom prst="rect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6BA2BA3-3A20-48E2-AE94-D9D62FF72A37}"/>
              </a:ext>
            </a:extLst>
          </p:cNvPr>
          <p:cNvSpPr/>
          <p:nvPr/>
        </p:nvSpPr>
        <p:spPr>
          <a:xfrm>
            <a:off x="1863274" y="4340466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i="1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xmlns="" id="{D05CE0DC-1740-4CB7-A7C6-B0E73659B557}"/>
              </a:ext>
            </a:extLst>
          </p:cNvPr>
          <p:cNvSpPr/>
          <p:nvPr/>
        </p:nvSpPr>
        <p:spPr>
          <a:xfrm>
            <a:off x="284038" y="8450671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MA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i="1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xmlns="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57376"/>
              </p:ext>
            </p:extLst>
          </p:nvPr>
        </p:nvGraphicFramePr>
        <p:xfrm>
          <a:off x="528811" y="8823068"/>
          <a:ext cx="1931918" cy="83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xmlns="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5898544"/>
                  </a:ext>
                </a:extLst>
              </a:tr>
            </a:tbl>
          </a:graphicData>
        </a:graphic>
      </p:graphicFrame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28B23A1B-F5E7-4506-8705-78F503D72B49}"/>
              </a:ext>
            </a:extLst>
          </p:cNvPr>
          <p:cNvSpPr/>
          <p:nvPr/>
        </p:nvSpPr>
        <p:spPr>
          <a:xfrm>
            <a:off x="0" y="2242258"/>
            <a:ext cx="2124321" cy="280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lang="fr-FR" sz="1369" i="1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40600902-D107-4E20-BD3A-25E8A5DEA347}"/>
              </a:ext>
            </a:extLst>
          </p:cNvPr>
          <p:cNvSpPr/>
          <p:nvPr/>
        </p:nvSpPr>
        <p:spPr>
          <a:xfrm>
            <a:off x="2895398" y="845067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i="1" dirty="0">
              <a:solidFill>
                <a:srgbClr val="BF3533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C3EE4EF-222A-439A-A83F-93A8F5E514FA}"/>
              </a:ext>
            </a:extLst>
          </p:cNvPr>
          <p:cNvSpPr/>
          <p:nvPr/>
        </p:nvSpPr>
        <p:spPr>
          <a:xfrm>
            <a:off x="2504899" y="2249907"/>
            <a:ext cx="4233488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JANNAT</a:t>
            </a:r>
            <a:r>
              <a:rPr lang="fr-FR" sz="399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990" b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BE636B6A-2301-4300-8F79-899330FD796D}"/>
              </a:ext>
            </a:extLst>
          </p:cNvPr>
          <p:cNvSpPr/>
          <p:nvPr/>
        </p:nvSpPr>
        <p:spPr>
          <a:xfrm>
            <a:off x="2591502" y="2832525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xmlns="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188" y="3052552"/>
            <a:ext cx="4281436" cy="1011071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100" i="1" dirty="0">
                <a:solidFill>
                  <a:srgbClr val="494F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</a:r>
            <a:endParaRPr lang="fr-FR" sz="1100" i="1" dirty="0">
              <a:solidFill>
                <a:srgbClr val="494F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815711BA-4577-455D-BA2F-7687EA1A44E9}"/>
              </a:ext>
            </a:extLst>
          </p:cNvPr>
          <p:cNvGrpSpPr/>
          <p:nvPr/>
        </p:nvGrpSpPr>
        <p:grpSpPr>
          <a:xfrm>
            <a:off x="2372975" y="8848525"/>
            <a:ext cx="4130451" cy="623248"/>
            <a:chOff x="2353020" y="9243126"/>
            <a:chExt cx="4130451" cy="62324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923EFA51-6848-4B2D-8A51-15C8DC03FDD2}"/>
                </a:ext>
              </a:extLst>
            </p:cNvPr>
            <p:cNvSpPr/>
            <p:nvPr/>
          </p:nvSpPr>
          <p:spPr>
            <a:xfrm>
              <a:off x="2353020" y="9243126"/>
              <a:ext cx="1965203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2D24FDAF-C74D-468A-ADE2-178D4B0A272E}"/>
                </a:ext>
              </a:extLst>
            </p:cNvPr>
            <p:cNvSpPr/>
            <p:nvPr/>
          </p:nvSpPr>
          <p:spPr>
            <a:xfrm>
              <a:off x="4525232" y="9243126"/>
              <a:ext cx="1958239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886A7FF5-4BF6-4FBA-BAB2-2EE05008397B}"/>
              </a:ext>
            </a:extLst>
          </p:cNvPr>
          <p:cNvGrpSpPr/>
          <p:nvPr/>
        </p:nvGrpSpPr>
        <p:grpSpPr>
          <a:xfrm>
            <a:off x="144023" y="2580565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xmlns="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xmlns="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xmlns="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xmlns="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92873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xmlns="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xmlns="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xmlns="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:a16="http://schemas.microsoft.com/office/drawing/2014/main" xmlns="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BF3533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:a16="http://schemas.microsoft.com/office/drawing/2014/main" xmlns="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BF35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xmlns="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BF35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:a16="http://schemas.microsoft.com/office/drawing/2014/main" xmlns="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BF3533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xmlns="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xmlns="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xmlns="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E101785-A5C3-4FB5-971A-ECF1BCDABC02}"/>
              </a:ext>
            </a:extLst>
          </p:cNvPr>
          <p:cNvGrpSpPr/>
          <p:nvPr/>
        </p:nvGrpSpPr>
        <p:grpSpPr>
          <a:xfrm>
            <a:off x="327022" y="6970498"/>
            <a:ext cx="2124837" cy="993996"/>
            <a:chOff x="4294" y="7133492"/>
            <a:chExt cx="2124837" cy="993996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926225B1-92EE-4A0C-AC6B-949FFF2515BB}"/>
                </a:ext>
              </a:extLst>
            </p:cNvPr>
            <p:cNvSpPr/>
            <p:nvPr/>
          </p:nvSpPr>
          <p:spPr>
            <a:xfrm>
              <a:off x="4294" y="7133492"/>
              <a:ext cx="2124837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tabLst>
                  <a:tab pos="1790700" algn="l"/>
                </a:tabLst>
              </a:pPr>
              <a:r>
                <a:rPr lang="fr-MA" sz="1369" i="1" dirty="0">
                  <a:solidFill>
                    <a:srgbClr val="BF35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LANGUAGE</a:t>
              </a:r>
              <a:endParaRPr lang="fr-FR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18630579-B846-4195-B641-98D8D988A1C9}"/>
                </a:ext>
              </a:extLst>
            </p:cNvPr>
            <p:cNvGrpSpPr/>
            <p:nvPr/>
          </p:nvGrpSpPr>
          <p:grpSpPr>
            <a:xfrm>
              <a:off x="32399" y="7503092"/>
              <a:ext cx="1973945" cy="624396"/>
              <a:chOff x="113649" y="7503092"/>
              <a:chExt cx="1973945" cy="624396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51E4BFA5-3121-46C9-A4DD-138FC71487B5}"/>
                  </a:ext>
                </a:extLst>
              </p:cNvPr>
              <p:cNvSpPr/>
              <p:nvPr/>
            </p:nvSpPr>
            <p:spPr>
              <a:xfrm>
                <a:off x="113649" y="7503092"/>
                <a:ext cx="809938" cy="6243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ARABIC</a:t>
                </a:r>
                <a:endParaRPr lang="a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ENGLISH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rtl="1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FRENCH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xmlns="" id="{B81F7EE2-9131-4010-8409-D4EA83300C73}"/>
                  </a:ext>
                </a:extLst>
              </p:cNvPr>
              <p:cNvGrpSpPr/>
              <p:nvPr/>
            </p:nvGrpSpPr>
            <p:grpSpPr>
              <a:xfrm>
                <a:off x="946121" y="7541611"/>
                <a:ext cx="1141473" cy="561774"/>
                <a:chOff x="946121" y="7541611"/>
                <a:chExt cx="1141473" cy="561774"/>
              </a:xfrm>
            </p:grpSpPr>
            <p:sp>
              <p:nvSpPr>
                <p:cNvPr id="99" name="Rectangle: Diagonal Corners Rounded 98">
                  <a:extLst>
                    <a:ext uri="{FF2B5EF4-FFF2-40B4-BE49-F238E27FC236}">
                      <a16:creationId xmlns:a16="http://schemas.microsoft.com/office/drawing/2014/main" xmlns="" id="{BA1ECDC7-25CA-4D8E-8CAA-0CA58F215BDE}"/>
                    </a:ext>
                  </a:extLst>
                </p:cNvPr>
                <p:cNvSpPr/>
                <p:nvPr/>
              </p:nvSpPr>
              <p:spPr>
                <a:xfrm>
                  <a:off x="1932277" y="7546219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1" name="Rectangle: Diagonal Corners Rounded 100">
                  <a:extLst>
                    <a:ext uri="{FF2B5EF4-FFF2-40B4-BE49-F238E27FC236}">
                      <a16:creationId xmlns:a16="http://schemas.microsoft.com/office/drawing/2014/main" xmlns="" id="{DDFA4596-D057-4581-8433-5FA76D2BFB23}"/>
                    </a:ext>
                  </a:extLst>
                </p:cNvPr>
                <p:cNvSpPr/>
                <p:nvPr/>
              </p:nvSpPr>
              <p:spPr>
                <a:xfrm>
                  <a:off x="1685738" y="7545067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2" name="Rectangle: Diagonal Corners Rounded 101">
                  <a:extLst>
                    <a:ext uri="{FF2B5EF4-FFF2-40B4-BE49-F238E27FC236}">
                      <a16:creationId xmlns:a16="http://schemas.microsoft.com/office/drawing/2014/main" xmlns="" id="{4B1F6AF8-5026-4911-AF7D-74990C9A7299}"/>
                    </a:ext>
                  </a:extLst>
                </p:cNvPr>
                <p:cNvSpPr/>
                <p:nvPr/>
              </p:nvSpPr>
              <p:spPr>
                <a:xfrm>
                  <a:off x="1439199" y="7543915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3" name="Rectangle: Diagonal Corners Rounded 102">
                  <a:extLst>
                    <a:ext uri="{FF2B5EF4-FFF2-40B4-BE49-F238E27FC236}">
                      <a16:creationId xmlns:a16="http://schemas.microsoft.com/office/drawing/2014/main" xmlns="" id="{FB3D2686-66EF-41BB-8C5D-1F89269F5D0D}"/>
                    </a:ext>
                  </a:extLst>
                </p:cNvPr>
                <p:cNvSpPr/>
                <p:nvPr/>
              </p:nvSpPr>
              <p:spPr>
                <a:xfrm>
                  <a:off x="1192660" y="7542763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4" name="Rectangle: Diagonal Corners Rounded 103">
                  <a:extLst>
                    <a:ext uri="{FF2B5EF4-FFF2-40B4-BE49-F238E27FC236}">
                      <a16:creationId xmlns:a16="http://schemas.microsoft.com/office/drawing/2014/main" xmlns="" id="{E75046D0-65B4-4163-B243-F8E04525DB20}"/>
                    </a:ext>
                  </a:extLst>
                </p:cNvPr>
                <p:cNvSpPr/>
                <p:nvPr/>
              </p:nvSpPr>
              <p:spPr>
                <a:xfrm>
                  <a:off x="946121" y="7541611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5" name="Rectangle: Diagonal Corners Rounded 104">
                  <a:extLst>
                    <a:ext uri="{FF2B5EF4-FFF2-40B4-BE49-F238E27FC236}">
                      <a16:creationId xmlns:a16="http://schemas.microsoft.com/office/drawing/2014/main" xmlns="" id="{0CD185E5-4961-4FC2-A656-F8B4383EFD7B}"/>
                    </a:ext>
                  </a:extLst>
                </p:cNvPr>
                <p:cNvSpPr/>
                <p:nvPr/>
              </p:nvSpPr>
              <p:spPr>
                <a:xfrm>
                  <a:off x="1933840" y="7748026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6" name="Rectangle: Diagonal Corners Rounded 105">
                  <a:extLst>
                    <a:ext uri="{FF2B5EF4-FFF2-40B4-BE49-F238E27FC236}">
                      <a16:creationId xmlns:a16="http://schemas.microsoft.com/office/drawing/2014/main" xmlns="" id="{EAC0F9C4-AD9C-45BF-8778-059993DAE2B9}"/>
                    </a:ext>
                  </a:extLst>
                </p:cNvPr>
                <p:cNvSpPr/>
                <p:nvPr/>
              </p:nvSpPr>
              <p:spPr>
                <a:xfrm>
                  <a:off x="1687301" y="7746874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7" name="Rectangle: Diagonal Corners Rounded 106">
                  <a:extLst>
                    <a:ext uri="{FF2B5EF4-FFF2-40B4-BE49-F238E27FC236}">
                      <a16:creationId xmlns:a16="http://schemas.microsoft.com/office/drawing/2014/main" xmlns="" id="{1A66A536-D9DC-42A0-BAE0-BD230E85881E}"/>
                    </a:ext>
                  </a:extLst>
                </p:cNvPr>
                <p:cNvSpPr/>
                <p:nvPr/>
              </p:nvSpPr>
              <p:spPr>
                <a:xfrm>
                  <a:off x="1440762" y="7745722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8" name="Rectangle: Diagonal Corners Rounded 107">
                  <a:extLst>
                    <a:ext uri="{FF2B5EF4-FFF2-40B4-BE49-F238E27FC236}">
                      <a16:creationId xmlns:a16="http://schemas.microsoft.com/office/drawing/2014/main" xmlns="" id="{B6C48B88-0689-473D-A8D2-E6DB6ADB57E8}"/>
                    </a:ext>
                  </a:extLst>
                </p:cNvPr>
                <p:cNvSpPr/>
                <p:nvPr/>
              </p:nvSpPr>
              <p:spPr>
                <a:xfrm>
                  <a:off x="1194223" y="7744570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09" name="Rectangle: Diagonal Corners Rounded 108">
                  <a:extLst>
                    <a:ext uri="{FF2B5EF4-FFF2-40B4-BE49-F238E27FC236}">
                      <a16:creationId xmlns:a16="http://schemas.microsoft.com/office/drawing/2014/main" xmlns="" id="{E3FEF9C4-2F6E-408E-8A60-6399C598265C}"/>
                    </a:ext>
                  </a:extLst>
                </p:cNvPr>
                <p:cNvSpPr/>
                <p:nvPr/>
              </p:nvSpPr>
              <p:spPr>
                <a:xfrm>
                  <a:off x="947684" y="7743418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0" name="Rectangle: Diagonal Corners Rounded 109">
                  <a:extLst>
                    <a:ext uri="{FF2B5EF4-FFF2-40B4-BE49-F238E27FC236}">
                      <a16:creationId xmlns:a16="http://schemas.microsoft.com/office/drawing/2014/main" xmlns="" id="{E632AC34-EEA8-44DC-8A1D-DC1479112082}"/>
                    </a:ext>
                  </a:extLst>
                </p:cNvPr>
                <p:cNvSpPr/>
                <p:nvPr/>
              </p:nvSpPr>
              <p:spPr>
                <a:xfrm>
                  <a:off x="1934042" y="7949833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1" name="Rectangle: Diagonal Corners Rounded 110">
                  <a:extLst>
                    <a:ext uri="{FF2B5EF4-FFF2-40B4-BE49-F238E27FC236}">
                      <a16:creationId xmlns:a16="http://schemas.microsoft.com/office/drawing/2014/main" xmlns="" id="{B1979E06-AF30-48FC-8011-F5BDB66BE8D4}"/>
                    </a:ext>
                  </a:extLst>
                </p:cNvPr>
                <p:cNvSpPr/>
                <p:nvPr/>
              </p:nvSpPr>
              <p:spPr>
                <a:xfrm>
                  <a:off x="1687503" y="7948681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2" name="Rectangle: Diagonal Corners Rounded 111">
                  <a:extLst>
                    <a:ext uri="{FF2B5EF4-FFF2-40B4-BE49-F238E27FC236}">
                      <a16:creationId xmlns:a16="http://schemas.microsoft.com/office/drawing/2014/main" xmlns="" id="{F5D62FC8-A0E6-43C4-BAE2-E36AB8B0EE05}"/>
                    </a:ext>
                  </a:extLst>
                </p:cNvPr>
                <p:cNvSpPr/>
                <p:nvPr/>
              </p:nvSpPr>
              <p:spPr>
                <a:xfrm>
                  <a:off x="1440964" y="7947529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3" name="Rectangle: Diagonal Corners Rounded 112">
                  <a:extLst>
                    <a:ext uri="{FF2B5EF4-FFF2-40B4-BE49-F238E27FC236}">
                      <a16:creationId xmlns:a16="http://schemas.microsoft.com/office/drawing/2014/main" xmlns="" id="{246DF30D-9259-4C81-8F8B-F66F8B8680C2}"/>
                    </a:ext>
                  </a:extLst>
                </p:cNvPr>
                <p:cNvSpPr/>
                <p:nvPr/>
              </p:nvSpPr>
              <p:spPr>
                <a:xfrm>
                  <a:off x="1194425" y="7946377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14" name="Rectangle: Diagonal Corners Rounded 113">
                  <a:extLst>
                    <a:ext uri="{FF2B5EF4-FFF2-40B4-BE49-F238E27FC236}">
                      <a16:creationId xmlns:a16="http://schemas.microsoft.com/office/drawing/2014/main" xmlns="" id="{57D2A9C0-1C65-4C19-98B7-539CA0D90729}"/>
                    </a:ext>
                  </a:extLst>
                </p:cNvPr>
                <p:cNvSpPr/>
                <p:nvPr/>
              </p:nvSpPr>
              <p:spPr>
                <a:xfrm>
                  <a:off x="947886" y="7945225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D486AD8C-694B-42AB-997A-BD4C9E1CEAF3}"/>
              </a:ext>
            </a:extLst>
          </p:cNvPr>
          <p:cNvGrpSpPr/>
          <p:nvPr/>
        </p:nvGrpSpPr>
        <p:grpSpPr>
          <a:xfrm>
            <a:off x="2347338" y="6966859"/>
            <a:ext cx="2126280" cy="1185630"/>
            <a:chOff x="19050" y="5666425"/>
            <a:chExt cx="2126280" cy="118563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9DB1A263-4539-469D-A653-02B25702121A}"/>
                </a:ext>
              </a:extLst>
            </p:cNvPr>
            <p:cNvSpPr/>
            <p:nvPr/>
          </p:nvSpPr>
          <p:spPr>
            <a:xfrm>
              <a:off x="21009" y="5666425"/>
              <a:ext cx="2124321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MA" sz="1369" i="1" dirty="0">
                  <a:solidFill>
                    <a:srgbClr val="BF35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PERSONAL</a:t>
              </a:r>
              <a:r>
                <a:rPr lang="fr-MA" sz="1369" b="1" dirty="0">
                  <a:solidFill>
                    <a:srgbClr val="BF35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MA" sz="1369" i="1" dirty="0">
                  <a:solidFill>
                    <a:srgbClr val="BF35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SKILLS</a:t>
              </a:r>
              <a:endParaRPr lang="fr-FR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1F8B55F2-6A23-4356-B376-3F00FCD2021C}"/>
                </a:ext>
              </a:extLst>
            </p:cNvPr>
            <p:cNvSpPr/>
            <p:nvPr/>
          </p:nvSpPr>
          <p:spPr>
            <a:xfrm>
              <a:off x="19050" y="598163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xmlns="" id="{023395D1-3B08-480C-B10C-E6CE9A3985A8}"/>
                </a:ext>
              </a:extLst>
            </p:cNvPr>
            <p:cNvGrpSpPr/>
            <p:nvPr/>
          </p:nvGrpSpPr>
          <p:grpSpPr>
            <a:xfrm>
              <a:off x="864902" y="6042136"/>
              <a:ext cx="1141473" cy="762429"/>
              <a:chOff x="944356" y="7541611"/>
              <a:chExt cx="1141473" cy="762429"/>
            </a:xfrm>
          </p:grpSpPr>
          <p:sp>
            <p:nvSpPr>
              <p:cNvPr id="134" name="Rectangle: Diagonal Corners Rounded 133">
                <a:extLst>
                  <a:ext uri="{FF2B5EF4-FFF2-40B4-BE49-F238E27FC236}">
                    <a16:creationId xmlns:a16="http://schemas.microsoft.com/office/drawing/2014/main" xmlns="" id="{A85803BA-11E2-4EE7-AC4B-780B873774D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5" name="Rectangle: Diagonal Corners Rounded 134">
                <a:extLst>
                  <a:ext uri="{FF2B5EF4-FFF2-40B4-BE49-F238E27FC236}">
                    <a16:creationId xmlns:a16="http://schemas.microsoft.com/office/drawing/2014/main" xmlns="" id="{70D7C07B-6E83-4F4F-9001-2E8C12912B1A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6" name="Rectangle: Diagonal Corners Rounded 135">
                <a:extLst>
                  <a:ext uri="{FF2B5EF4-FFF2-40B4-BE49-F238E27FC236}">
                    <a16:creationId xmlns:a16="http://schemas.microsoft.com/office/drawing/2014/main" xmlns="" id="{616EC6DF-2B51-48E2-BD6A-385D55C07D6D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Rectangle: Diagonal Corners Rounded 136">
                <a:extLst>
                  <a:ext uri="{FF2B5EF4-FFF2-40B4-BE49-F238E27FC236}">
                    <a16:creationId xmlns:a16="http://schemas.microsoft.com/office/drawing/2014/main" xmlns="" id="{72ACB14D-9EA3-4380-B33F-EE31A2AC6785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Rectangle: Diagonal Corners Rounded 137">
                <a:extLst>
                  <a:ext uri="{FF2B5EF4-FFF2-40B4-BE49-F238E27FC236}">
                    <a16:creationId xmlns:a16="http://schemas.microsoft.com/office/drawing/2014/main" xmlns="" id="{9D6AFC66-AF27-4107-9F7E-4767C7B8AD73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Rectangle: Diagonal Corners Rounded 138">
                <a:extLst>
                  <a:ext uri="{FF2B5EF4-FFF2-40B4-BE49-F238E27FC236}">
                    <a16:creationId xmlns:a16="http://schemas.microsoft.com/office/drawing/2014/main" xmlns="" id="{28FEF4BC-F2CD-47C4-909D-5D3C6C68A35C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Rectangle: Diagonal Corners Rounded 139">
                <a:extLst>
                  <a:ext uri="{FF2B5EF4-FFF2-40B4-BE49-F238E27FC236}">
                    <a16:creationId xmlns:a16="http://schemas.microsoft.com/office/drawing/2014/main" xmlns="" id="{CF5891B3-46B0-4DE4-8D1A-FB16D167C6B1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1" name="Rectangle: Diagonal Corners Rounded 140">
                <a:extLst>
                  <a:ext uri="{FF2B5EF4-FFF2-40B4-BE49-F238E27FC236}">
                    <a16:creationId xmlns:a16="http://schemas.microsoft.com/office/drawing/2014/main" xmlns="" id="{42322923-688E-49B3-A57A-AEE834244B0B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2" name="Rectangle: Diagonal Corners Rounded 141">
                <a:extLst>
                  <a:ext uri="{FF2B5EF4-FFF2-40B4-BE49-F238E27FC236}">
                    <a16:creationId xmlns:a16="http://schemas.microsoft.com/office/drawing/2014/main" xmlns="" id="{0865221C-D987-4797-9419-B341679C2A84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Rectangle: Diagonal Corners Rounded 142">
                <a:extLst>
                  <a:ext uri="{FF2B5EF4-FFF2-40B4-BE49-F238E27FC236}">
                    <a16:creationId xmlns:a16="http://schemas.microsoft.com/office/drawing/2014/main" xmlns="" id="{6EE09644-018F-46D0-AFC3-1FD30FE4C0FB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4" name="Rectangle: Diagonal Corners Rounded 143">
                <a:extLst>
                  <a:ext uri="{FF2B5EF4-FFF2-40B4-BE49-F238E27FC236}">
                    <a16:creationId xmlns:a16="http://schemas.microsoft.com/office/drawing/2014/main" xmlns="" id="{3B6A8CE9-FB9C-416F-A50E-DB9E121E1B1C}"/>
                  </a:ext>
                </a:extLst>
              </p:cNvPr>
              <p:cNvSpPr/>
              <p:nvPr/>
            </p:nvSpPr>
            <p:spPr>
              <a:xfrm>
                <a:off x="1932277" y="7953289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5" name="Rectangle: Diagonal Corners Rounded 144">
                <a:extLst>
                  <a:ext uri="{FF2B5EF4-FFF2-40B4-BE49-F238E27FC236}">
                    <a16:creationId xmlns:a16="http://schemas.microsoft.com/office/drawing/2014/main" xmlns="" id="{6EDFE71D-6118-4059-8E91-9378D8A29A9C}"/>
                  </a:ext>
                </a:extLst>
              </p:cNvPr>
              <p:cNvSpPr/>
              <p:nvPr/>
            </p:nvSpPr>
            <p:spPr>
              <a:xfrm>
                <a:off x="1685738" y="7952137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6" name="Rectangle: Diagonal Corners Rounded 145">
                <a:extLst>
                  <a:ext uri="{FF2B5EF4-FFF2-40B4-BE49-F238E27FC236}">
                    <a16:creationId xmlns:a16="http://schemas.microsoft.com/office/drawing/2014/main" xmlns="" id="{576E9F61-4B66-4383-9A2C-CEB727A9154C}"/>
                  </a:ext>
                </a:extLst>
              </p:cNvPr>
              <p:cNvSpPr/>
              <p:nvPr/>
            </p:nvSpPr>
            <p:spPr>
              <a:xfrm>
                <a:off x="1439199" y="7950985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7" name="Rectangle: Diagonal Corners Rounded 146">
                <a:extLst>
                  <a:ext uri="{FF2B5EF4-FFF2-40B4-BE49-F238E27FC236}">
                    <a16:creationId xmlns:a16="http://schemas.microsoft.com/office/drawing/2014/main" xmlns="" id="{BFD20535-3CE2-468E-AD5D-66253DBA7B30}"/>
                  </a:ext>
                </a:extLst>
              </p:cNvPr>
              <p:cNvSpPr/>
              <p:nvPr/>
            </p:nvSpPr>
            <p:spPr>
              <a:xfrm>
                <a:off x="1192660" y="7949833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8" name="Rectangle: Diagonal Corners Rounded 147">
                <a:extLst>
                  <a:ext uri="{FF2B5EF4-FFF2-40B4-BE49-F238E27FC236}">
                    <a16:creationId xmlns:a16="http://schemas.microsoft.com/office/drawing/2014/main" xmlns="" id="{ECABAFF3-C442-4395-889C-22E3CB690ABB}"/>
                  </a:ext>
                </a:extLst>
              </p:cNvPr>
              <p:cNvSpPr/>
              <p:nvPr/>
            </p:nvSpPr>
            <p:spPr>
              <a:xfrm>
                <a:off x="946121" y="7948681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9" name="Rectangle: Diagonal Corners Rounded 148">
                <a:extLst>
                  <a:ext uri="{FF2B5EF4-FFF2-40B4-BE49-F238E27FC236}">
                    <a16:creationId xmlns:a16="http://schemas.microsoft.com/office/drawing/2014/main" xmlns="" id="{E850A3AE-F996-4E1E-B968-7D6743E22198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round2DiagRect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0" name="Rectangle: Diagonal Corners Rounded 149">
                <a:extLst>
                  <a:ext uri="{FF2B5EF4-FFF2-40B4-BE49-F238E27FC236}">
                    <a16:creationId xmlns:a16="http://schemas.microsoft.com/office/drawing/2014/main" xmlns="" id="{30837F28-08DF-4CCB-B990-51D8AA4C6A0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1" name="Rectangle: Diagonal Corners Rounded 150">
                <a:extLst>
                  <a:ext uri="{FF2B5EF4-FFF2-40B4-BE49-F238E27FC236}">
                    <a16:creationId xmlns:a16="http://schemas.microsoft.com/office/drawing/2014/main" xmlns="" id="{76B41E73-CED9-49F8-8B9C-67BF4025C9A4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2" name="Rectangle: Diagonal Corners Rounded 151">
                <a:extLst>
                  <a:ext uri="{FF2B5EF4-FFF2-40B4-BE49-F238E27FC236}">
                    <a16:creationId xmlns:a16="http://schemas.microsoft.com/office/drawing/2014/main" xmlns="" id="{D7B41A67-2364-4F58-95EF-AB9978CE0227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3" name="Rectangle: Diagonal Corners Rounded 152">
                <a:extLst>
                  <a:ext uri="{FF2B5EF4-FFF2-40B4-BE49-F238E27FC236}">
                    <a16:creationId xmlns:a16="http://schemas.microsoft.com/office/drawing/2014/main" xmlns="" id="{A13F4550-8C8D-48E4-9182-12B08B9E51E1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round2DiagRect">
                <a:avLst/>
              </a:prstGeom>
              <a:solidFill>
                <a:srgbClr val="BF353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138A6C5-D72E-4038-9081-7BE78E710D97}"/>
              </a:ext>
            </a:extLst>
          </p:cNvPr>
          <p:cNvGrpSpPr/>
          <p:nvPr/>
        </p:nvGrpSpPr>
        <p:grpSpPr>
          <a:xfrm>
            <a:off x="4371572" y="6970498"/>
            <a:ext cx="2124321" cy="1204071"/>
            <a:chOff x="-1" y="4098754"/>
            <a:chExt cx="2124321" cy="120407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282838A2-C8F7-48EC-AAD9-0BDF35CF634C}"/>
                </a:ext>
              </a:extLst>
            </p:cNvPr>
            <p:cNvSpPr/>
            <p:nvPr/>
          </p:nvSpPr>
          <p:spPr>
            <a:xfrm>
              <a:off x="-1" y="4098754"/>
              <a:ext cx="2124321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MA" sz="1369" i="1" dirty="0">
                  <a:solidFill>
                    <a:srgbClr val="BF353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APPLICATION SKILLS</a:t>
              </a:r>
              <a:endParaRPr lang="fr-FR" sz="1369" i="1" dirty="0">
                <a:solidFill>
                  <a:srgbClr val="BF35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3EFEA171-5AAE-4D8E-9435-696593C99714}"/>
                </a:ext>
              </a:extLst>
            </p:cNvPr>
            <p:cNvGrpSpPr/>
            <p:nvPr/>
          </p:nvGrpSpPr>
          <p:grpSpPr>
            <a:xfrm>
              <a:off x="11908" y="4432400"/>
              <a:ext cx="2006312" cy="870425"/>
              <a:chOff x="93201" y="4432400"/>
              <a:chExt cx="2006312" cy="870425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xmlns="" id="{FD8CC80F-3128-42FB-A3C4-9E1A7A5294F1}"/>
                  </a:ext>
                </a:extLst>
              </p:cNvPr>
              <p:cNvSpPr/>
              <p:nvPr/>
            </p:nvSpPr>
            <p:spPr>
              <a:xfrm>
                <a:off x="93201" y="4432400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PHOTOSHOP</a:t>
                </a:r>
                <a:endParaRPr lang="a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ILLUSTATOR</a:t>
                </a:r>
                <a:endPara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FLASH</a:t>
                </a:r>
              </a:p>
              <a:p>
                <a:pPr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MS OFFICE</a:t>
                </a:r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xmlns="" id="{4BB50911-AA43-41F3-8EF1-A97B167E8BDA}"/>
                  </a:ext>
                </a:extLst>
              </p:cNvPr>
              <p:cNvGrpSpPr/>
              <p:nvPr/>
            </p:nvGrpSpPr>
            <p:grpSpPr>
              <a:xfrm>
                <a:off x="951296" y="4496930"/>
                <a:ext cx="1148217" cy="762429"/>
                <a:chOff x="944356" y="7541611"/>
                <a:chExt cx="1148217" cy="762429"/>
              </a:xfrm>
            </p:grpSpPr>
            <p:sp>
              <p:nvSpPr>
                <p:cNvPr id="155" name="Rectangle: Diagonal Corners Rounded 154">
                  <a:extLst>
                    <a:ext uri="{FF2B5EF4-FFF2-40B4-BE49-F238E27FC236}">
                      <a16:creationId xmlns:a16="http://schemas.microsoft.com/office/drawing/2014/main" xmlns="" id="{3FA5F77A-7364-41DB-89B7-960ECAB846BD}"/>
                    </a:ext>
                  </a:extLst>
                </p:cNvPr>
                <p:cNvSpPr/>
                <p:nvPr/>
              </p:nvSpPr>
              <p:spPr>
                <a:xfrm>
                  <a:off x="1932277" y="7546219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6" name="Rectangle: Diagonal Corners Rounded 155">
                  <a:extLst>
                    <a:ext uri="{FF2B5EF4-FFF2-40B4-BE49-F238E27FC236}">
                      <a16:creationId xmlns:a16="http://schemas.microsoft.com/office/drawing/2014/main" xmlns="" id="{6A735498-8DD6-457D-9E3A-037A24D7CD05}"/>
                    </a:ext>
                  </a:extLst>
                </p:cNvPr>
                <p:cNvSpPr/>
                <p:nvPr/>
              </p:nvSpPr>
              <p:spPr>
                <a:xfrm>
                  <a:off x="1685738" y="7545067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7" name="Rectangle: Diagonal Corners Rounded 156">
                  <a:extLst>
                    <a:ext uri="{FF2B5EF4-FFF2-40B4-BE49-F238E27FC236}">
                      <a16:creationId xmlns:a16="http://schemas.microsoft.com/office/drawing/2014/main" xmlns="" id="{38F82A9D-2B14-4B85-8B0C-E9107E814452}"/>
                    </a:ext>
                  </a:extLst>
                </p:cNvPr>
                <p:cNvSpPr/>
                <p:nvPr/>
              </p:nvSpPr>
              <p:spPr>
                <a:xfrm>
                  <a:off x="1439199" y="7543915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8" name="Rectangle: Diagonal Corners Rounded 157">
                  <a:extLst>
                    <a:ext uri="{FF2B5EF4-FFF2-40B4-BE49-F238E27FC236}">
                      <a16:creationId xmlns:a16="http://schemas.microsoft.com/office/drawing/2014/main" xmlns="" id="{2115E8F9-8088-4644-A595-7086018DA32E}"/>
                    </a:ext>
                  </a:extLst>
                </p:cNvPr>
                <p:cNvSpPr/>
                <p:nvPr/>
              </p:nvSpPr>
              <p:spPr>
                <a:xfrm>
                  <a:off x="1192660" y="7542763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59" name="Rectangle: Diagonal Corners Rounded 158">
                  <a:extLst>
                    <a:ext uri="{FF2B5EF4-FFF2-40B4-BE49-F238E27FC236}">
                      <a16:creationId xmlns:a16="http://schemas.microsoft.com/office/drawing/2014/main" xmlns="" id="{7CD3209B-3584-46D3-B521-34B5AA1FDCFB}"/>
                    </a:ext>
                  </a:extLst>
                </p:cNvPr>
                <p:cNvSpPr/>
                <p:nvPr/>
              </p:nvSpPr>
              <p:spPr>
                <a:xfrm>
                  <a:off x="946121" y="7541611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0" name="Rectangle: Diagonal Corners Rounded 159">
                  <a:extLst>
                    <a:ext uri="{FF2B5EF4-FFF2-40B4-BE49-F238E27FC236}">
                      <a16:creationId xmlns:a16="http://schemas.microsoft.com/office/drawing/2014/main" xmlns="" id="{4545A9AF-8B58-4565-9ADE-79F72E39E3B5}"/>
                    </a:ext>
                  </a:extLst>
                </p:cNvPr>
                <p:cNvSpPr/>
                <p:nvPr/>
              </p:nvSpPr>
              <p:spPr>
                <a:xfrm>
                  <a:off x="1930512" y="7748026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1" name="Rectangle: Diagonal Corners Rounded 160">
                  <a:extLst>
                    <a:ext uri="{FF2B5EF4-FFF2-40B4-BE49-F238E27FC236}">
                      <a16:creationId xmlns:a16="http://schemas.microsoft.com/office/drawing/2014/main" xmlns="" id="{F1361B04-612D-431E-A239-282B0C042A48}"/>
                    </a:ext>
                  </a:extLst>
                </p:cNvPr>
                <p:cNvSpPr/>
                <p:nvPr/>
              </p:nvSpPr>
              <p:spPr>
                <a:xfrm>
                  <a:off x="1683973" y="7746874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2" name="Rectangle: Diagonal Corners Rounded 161">
                  <a:extLst>
                    <a:ext uri="{FF2B5EF4-FFF2-40B4-BE49-F238E27FC236}">
                      <a16:creationId xmlns:a16="http://schemas.microsoft.com/office/drawing/2014/main" xmlns="" id="{98C6860D-71B1-47B6-87F6-828FA1DF0387}"/>
                    </a:ext>
                  </a:extLst>
                </p:cNvPr>
                <p:cNvSpPr/>
                <p:nvPr/>
              </p:nvSpPr>
              <p:spPr>
                <a:xfrm>
                  <a:off x="1437434" y="7745722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3" name="Rectangle: Diagonal Corners Rounded 162">
                  <a:extLst>
                    <a:ext uri="{FF2B5EF4-FFF2-40B4-BE49-F238E27FC236}">
                      <a16:creationId xmlns:a16="http://schemas.microsoft.com/office/drawing/2014/main" xmlns="" id="{C572521A-2987-4D21-81D2-DBFE00677770}"/>
                    </a:ext>
                  </a:extLst>
                </p:cNvPr>
                <p:cNvSpPr/>
                <p:nvPr/>
              </p:nvSpPr>
              <p:spPr>
                <a:xfrm>
                  <a:off x="1190895" y="7744570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4" name="Rectangle: Diagonal Corners Rounded 163">
                  <a:extLst>
                    <a:ext uri="{FF2B5EF4-FFF2-40B4-BE49-F238E27FC236}">
                      <a16:creationId xmlns:a16="http://schemas.microsoft.com/office/drawing/2014/main" xmlns="" id="{CB2C299D-6C4F-47C2-802D-337308E641EF}"/>
                    </a:ext>
                  </a:extLst>
                </p:cNvPr>
                <p:cNvSpPr/>
                <p:nvPr/>
              </p:nvSpPr>
              <p:spPr>
                <a:xfrm>
                  <a:off x="944356" y="7743418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5" name="Rectangle: Diagonal Corners Rounded 164">
                  <a:extLst>
                    <a:ext uri="{FF2B5EF4-FFF2-40B4-BE49-F238E27FC236}">
                      <a16:creationId xmlns:a16="http://schemas.microsoft.com/office/drawing/2014/main" xmlns="" id="{3363753A-88DF-43F9-A735-75DDDBA58483}"/>
                    </a:ext>
                  </a:extLst>
                </p:cNvPr>
                <p:cNvSpPr/>
                <p:nvPr/>
              </p:nvSpPr>
              <p:spPr>
                <a:xfrm>
                  <a:off x="1939021" y="7949833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6" name="Rectangle: Diagonal Corners Rounded 165">
                  <a:extLst>
                    <a:ext uri="{FF2B5EF4-FFF2-40B4-BE49-F238E27FC236}">
                      <a16:creationId xmlns:a16="http://schemas.microsoft.com/office/drawing/2014/main" xmlns="" id="{9BDE994C-66FA-401F-BE45-E7CA2E63A9A3}"/>
                    </a:ext>
                  </a:extLst>
                </p:cNvPr>
                <p:cNvSpPr/>
                <p:nvPr/>
              </p:nvSpPr>
              <p:spPr>
                <a:xfrm>
                  <a:off x="1692482" y="7948681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7" name="Rectangle: Diagonal Corners Rounded 166">
                  <a:extLst>
                    <a:ext uri="{FF2B5EF4-FFF2-40B4-BE49-F238E27FC236}">
                      <a16:creationId xmlns:a16="http://schemas.microsoft.com/office/drawing/2014/main" xmlns="" id="{3C0F50E3-217C-4C57-BAE7-E0B452457A52}"/>
                    </a:ext>
                  </a:extLst>
                </p:cNvPr>
                <p:cNvSpPr/>
                <p:nvPr/>
              </p:nvSpPr>
              <p:spPr>
                <a:xfrm>
                  <a:off x="1445943" y="7947529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8" name="Rectangle: Diagonal Corners Rounded 167">
                  <a:extLst>
                    <a:ext uri="{FF2B5EF4-FFF2-40B4-BE49-F238E27FC236}">
                      <a16:creationId xmlns:a16="http://schemas.microsoft.com/office/drawing/2014/main" xmlns="" id="{DD6F84DC-4765-4C28-ACA9-ABE0D815CE2D}"/>
                    </a:ext>
                  </a:extLst>
                </p:cNvPr>
                <p:cNvSpPr/>
                <p:nvPr/>
              </p:nvSpPr>
              <p:spPr>
                <a:xfrm>
                  <a:off x="1199404" y="7946377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69" name="Rectangle: Diagonal Corners Rounded 168">
                  <a:extLst>
                    <a:ext uri="{FF2B5EF4-FFF2-40B4-BE49-F238E27FC236}">
                      <a16:creationId xmlns:a16="http://schemas.microsoft.com/office/drawing/2014/main" xmlns="" id="{2E264935-DBD0-481F-A329-A3EF9DD67459}"/>
                    </a:ext>
                  </a:extLst>
                </p:cNvPr>
                <p:cNvSpPr/>
                <p:nvPr/>
              </p:nvSpPr>
              <p:spPr>
                <a:xfrm>
                  <a:off x="952865" y="7945225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0" name="Rectangle: Diagonal Corners Rounded 169">
                  <a:extLst>
                    <a:ext uri="{FF2B5EF4-FFF2-40B4-BE49-F238E27FC236}">
                      <a16:creationId xmlns:a16="http://schemas.microsoft.com/office/drawing/2014/main" xmlns="" id="{4994B3B1-326A-4480-BD2C-5A5D3B2467D6}"/>
                    </a:ext>
                  </a:extLst>
                </p:cNvPr>
                <p:cNvSpPr/>
                <p:nvPr/>
              </p:nvSpPr>
              <p:spPr>
                <a:xfrm>
                  <a:off x="1932044" y="8150488"/>
                  <a:ext cx="153552" cy="153552"/>
                </a:xfrm>
                <a:prstGeom prst="round2DiagRect">
                  <a:avLst/>
                </a:prstGeom>
                <a:solidFill>
                  <a:srgbClr val="20314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1" name="Rectangle: Diagonal Corners Rounded 170">
                  <a:extLst>
                    <a:ext uri="{FF2B5EF4-FFF2-40B4-BE49-F238E27FC236}">
                      <a16:creationId xmlns:a16="http://schemas.microsoft.com/office/drawing/2014/main" xmlns="" id="{AE5AC08A-A4C4-4C94-ABE4-AF31A86D6E94}"/>
                    </a:ext>
                  </a:extLst>
                </p:cNvPr>
                <p:cNvSpPr/>
                <p:nvPr/>
              </p:nvSpPr>
              <p:spPr>
                <a:xfrm>
                  <a:off x="1685505" y="8149336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2" name="Rectangle: Diagonal Corners Rounded 171">
                  <a:extLst>
                    <a:ext uri="{FF2B5EF4-FFF2-40B4-BE49-F238E27FC236}">
                      <a16:creationId xmlns:a16="http://schemas.microsoft.com/office/drawing/2014/main" xmlns="" id="{B5269B0E-CEB5-4E02-AFD4-8D9A3EE03E97}"/>
                    </a:ext>
                  </a:extLst>
                </p:cNvPr>
                <p:cNvSpPr/>
                <p:nvPr/>
              </p:nvSpPr>
              <p:spPr>
                <a:xfrm>
                  <a:off x="1438966" y="8148184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3" name="Rectangle: Diagonal Corners Rounded 172">
                  <a:extLst>
                    <a:ext uri="{FF2B5EF4-FFF2-40B4-BE49-F238E27FC236}">
                      <a16:creationId xmlns:a16="http://schemas.microsoft.com/office/drawing/2014/main" xmlns="" id="{8E133AD2-05B7-4010-A12D-B0451068435E}"/>
                    </a:ext>
                  </a:extLst>
                </p:cNvPr>
                <p:cNvSpPr/>
                <p:nvPr/>
              </p:nvSpPr>
              <p:spPr>
                <a:xfrm>
                  <a:off x="1192427" y="8147032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74" name="Rectangle: Diagonal Corners Rounded 173">
                  <a:extLst>
                    <a:ext uri="{FF2B5EF4-FFF2-40B4-BE49-F238E27FC236}">
                      <a16:creationId xmlns:a16="http://schemas.microsoft.com/office/drawing/2014/main" xmlns="" id="{1646EFE3-CF59-4EA9-A2D3-23814FF6A615}"/>
                    </a:ext>
                  </a:extLst>
                </p:cNvPr>
                <p:cNvSpPr/>
                <p:nvPr/>
              </p:nvSpPr>
              <p:spPr>
                <a:xfrm>
                  <a:off x="945888" y="8145880"/>
                  <a:ext cx="153552" cy="153552"/>
                </a:xfrm>
                <a:prstGeom prst="round2DiagRect">
                  <a:avLst/>
                </a:prstGeom>
                <a:solidFill>
                  <a:srgbClr val="BF353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C0FA5F53-0E0A-4528-B9CE-954EBE06B2CE}"/>
              </a:ext>
            </a:extLst>
          </p:cNvPr>
          <p:cNvGrpSpPr/>
          <p:nvPr/>
        </p:nvGrpSpPr>
        <p:grpSpPr>
          <a:xfrm>
            <a:off x="505364" y="4710275"/>
            <a:ext cx="6057157" cy="2089822"/>
            <a:chOff x="505364" y="4710275"/>
            <a:chExt cx="6057157" cy="2089822"/>
          </a:xfrm>
        </p:grpSpPr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xmlns="" id="{599C32E2-D5A1-4812-A9D2-A224007171B6}"/>
                </a:ext>
              </a:extLst>
            </p:cNvPr>
            <p:cNvSpPr/>
            <p:nvPr/>
          </p:nvSpPr>
          <p:spPr>
            <a:xfrm>
              <a:off x="1189364" y="4710275"/>
              <a:ext cx="5373157" cy="99936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164108" algn="l"/>
                </a:tabLst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sp>
          <p:nvSpPr>
            <p:cNvPr id="115" name="Rectangle: Diagonal Corners Rounded 114">
              <a:extLst>
                <a:ext uri="{FF2B5EF4-FFF2-40B4-BE49-F238E27FC236}">
                  <a16:creationId xmlns:a16="http://schemas.microsoft.com/office/drawing/2014/main" xmlns="" id="{8D17EFEB-32FB-4A05-BFB4-D973A9B5575D}"/>
                </a:ext>
              </a:extLst>
            </p:cNvPr>
            <p:cNvSpPr/>
            <p:nvPr/>
          </p:nvSpPr>
          <p:spPr>
            <a:xfrm>
              <a:off x="505364" y="4855551"/>
              <a:ext cx="684000" cy="684000"/>
            </a:xfrm>
            <a:prstGeom prst="round2DiagRect">
              <a:avLst/>
            </a:prstGeom>
            <a:solidFill>
              <a:srgbClr val="BF3533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2018</a:t>
              </a:r>
            </a:p>
            <a:p>
              <a:pPr algn="ctr"/>
              <a:r>
                <a:rPr lang="fr-MA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  <a:endParaRPr lang="fr-MA" sz="1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6" name="Rectangle: Diagonal Corners Rounded 115">
              <a:extLst>
                <a:ext uri="{FF2B5EF4-FFF2-40B4-BE49-F238E27FC236}">
                  <a16:creationId xmlns:a16="http://schemas.microsoft.com/office/drawing/2014/main" xmlns="" id="{7C5BE124-E2C9-48D8-88B3-88E344220148}"/>
                </a:ext>
              </a:extLst>
            </p:cNvPr>
            <p:cNvSpPr/>
            <p:nvPr/>
          </p:nvSpPr>
          <p:spPr>
            <a:xfrm>
              <a:off x="509946" y="5925852"/>
              <a:ext cx="684000" cy="684000"/>
            </a:xfrm>
            <a:prstGeom prst="round2DiagRect">
              <a:avLst/>
            </a:prstGeom>
            <a:solidFill>
              <a:srgbClr val="BF3533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2016</a:t>
              </a:r>
            </a:p>
            <a:p>
              <a:pPr algn="ctr"/>
              <a:r>
                <a:rPr lang="fr-MA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fr-MA" sz="1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Subtitle 2">
              <a:extLst>
                <a:ext uri="{FF2B5EF4-FFF2-40B4-BE49-F238E27FC236}">
                  <a16:creationId xmlns:a16="http://schemas.microsoft.com/office/drawing/2014/main" xmlns="" id="{8FA9BA7D-7D4F-403E-8DF3-98BC79ABD566}"/>
                </a:ext>
              </a:extLst>
            </p:cNvPr>
            <p:cNvSpPr/>
            <p:nvPr/>
          </p:nvSpPr>
          <p:spPr>
            <a:xfrm>
              <a:off x="1169271" y="5800734"/>
              <a:ext cx="5373157" cy="99936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spAutoFit/>
            </a:bodyPr>
            <a:lstStyle/>
            <a:p>
              <a:pPr fontAlgn="base">
                <a:lnSpc>
                  <a:spcPct val="107000"/>
                </a:lnSpc>
                <a:tabLst>
                  <a:tab pos="164108" algn="l"/>
                </a:tabLst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</p:grpSp>
      <p:sp>
        <p:nvSpPr>
          <p:cNvPr id="12" name="Oval 11"/>
          <p:cNvSpPr/>
          <p:nvPr/>
        </p:nvSpPr>
        <p:spPr>
          <a:xfrm>
            <a:off x="2626713" y="215153"/>
            <a:ext cx="1631174" cy="1559859"/>
          </a:xfrm>
          <a:prstGeom prst="ellipse">
            <a:avLst/>
          </a:prstGeom>
          <a:gradFill>
            <a:gsLst>
              <a:gs pos="100000">
                <a:srgbClr val="FFFFF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09358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206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195</cp:revision>
  <dcterms:created xsi:type="dcterms:W3CDTF">2015-07-03T12:55:42Z</dcterms:created>
  <dcterms:modified xsi:type="dcterms:W3CDTF">2022-03-04T13:19:32Z</dcterms:modified>
</cp:coreProperties>
</file>