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8" d="100"/>
          <a:sy n="98" d="100"/>
        </p:scale>
        <p:origin x="-1266" y="15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BBCC615-5718-4F2E-8B95-2A29F68F2087}"/>
              </a:ext>
            </a:extLst>
          </p:cNvPr>
          <p:cNvSpPr/>
          <p:nvPr/>
        </p:nvSpPr>
        <p:spPr>
          <a:xfrm>
            <a:off x="0" y="1729991"/>
            <a:ext cx="2299830" cy="8184506"/>
          </a:xfrm>
          <a:prstGeom prst="rect">
            <a:avLst/>
          </a:prstGeom>
          <a:solidFill>
            <a:srgbClr val="538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C7662E8-67B2-4E41-A1D4-5783B860A03E}"/>
              </a:ext>
            </a:extLst>
          </p:cNvPr>
          <p:cNvGrpSpPr/>
          <p:nvPr/>
        </p:nvGrpSpPr>
        <p:grpSpPr>
          <a:xfrm>
            <a:off x="173950" y="2369531"/>
            <a:ext cx="2042430" cy="1347330"/>
            <a:chOff x="2511759" y="776098"/>
            <a:chExt cx="2042430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xmlns="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xmlns="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xmlns="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xmlns="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xmlns="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15FCA785-78B7-479E-BD6E-69514353715E}"/>
                </a:ext>
              </a:extLst>
            </p:cNvPr>
            <p:cNvGrpSpPr/>
            <p:nvPr/>
          </p:nvGrpSpPr>
          <p:grpSpPr>
            <a:xfrm>
              <a:off x="2817984" y="865118"/>
              <a:ext cx="1736205" cy="1228106"/>
              <a:chOff x="2817984" y="865118"/>
              <a:chExt cx="1736205" cy="1228106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10EC7F5C-98F0-4FC6-A595-6BADB3F56731}"/>
                  </a:ext>
                </a:extLst>
              </p:cNvPr>
              <p:cNvSpPr/>
              <p:nvPr/>
            </p:nvSpPr>
            <p:spPr>
              <a:xfrm>
                <a:off x="2817984" y="156568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27 </a:t>
                </a:r>
                <a:r>
                  <a:rPr lang="fr-MA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Old</a:t>
                </a:r>
                <a:endParaRPr lang="fr-FR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23A3F6EE-4097-4F4E-9435-9C8C3FB770ED}"/>
                  </a:ext>
                </a:extLst>
              </p:cNvPr>
              <p:cNvSpPr/>
              <p:nvPr/>
            </p:nvSpPr>
            <p:spPr>
              <a:xfrm>
                <a:off x="2819735" y="865118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+2126-00-00-00-00</a:t>
                </a:r>
                <a:endParaRPr lang="fr-FR" sz="856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350D0762-0E3B-4AF2-B1B6-28ED4C743FD1}"/>
                  </a:ext>
                </a:extLst>
              </p:cNvPr>
              <p:cNvSpPr/>
              <p:nvPr/>
            </p:nvSpPr>
            <p:spPr>
              <a:xfrm>
                <a:off x="2819735" y="119707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Bahla.works@gmail.com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A9884F28-E7EB-426A-8748-515B0F011BA1}"/>
                  </a:ext>
                </a:extLst>
              </p:cNvPr>
              <p:cNvSpPr/>
              <p:nvPr/>
            </p:nvSpPr>
            <p:spPr>
              <a:xfrm>
                <a:off x="2817985" y="185932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4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Rabat, Morocco</a:t>
                </a: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FE1A68E-4885-45C6-AD66-C865D668E886}"/>
              </a:ext>
            </a:extLst>
          </p:cNvPr>
          <p:cNvSpPr/>
          <p:nvPr/>
        </p:nvSpPr>
        <p:spPr>
          <a:xfrm>
            <a:off x="3154165" y="488348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6BA2BA3-3A20-48E2-AE94-D9D62FF72A37}"/>
              </a:ext>
            </a:extLst>
          </p:cNvPr>
          <p:cNvSpPr/>
          <p:nvPr/>
        </p:nvSpPr>
        <p:spPr>
          <a:xfrm>
            <a:off x="3195620" y="2052309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82838A2-C8F7-48EC-AAD9-0BDF35CF634C}"/>
              </a:ext>
            </a:extLst>
          </p:cNvPr>
          <p:cNvSpPr/>
          <p:nvPr/>
        </p:nvSpPr>
        <p:spPr>
          <a:xfrm>
            <a:off x="93953" y="4012367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926225B1-92EE-4A0C-AC6B-949FFF2515BB}"/>
              </a:ext>
            </a:extLst>
          </p:cNvPr>
          <p:cNvSpPr/>
          <p:nvPr/>
        </p:nvSpPr>
        <p:spPr>
          <a:xfrm>
            <a:off x="87238" y="7069722"/>
            <a:ext cx="2124837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790700" algn="l"/>
              </a:tabLs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D05CE0DC-1740-4CB7-A7C6-B0E73659B557}"/>
              </a:ext>
            </a:extLst>
          </p:cNvPr>
          <p:cNvSpPr/>
          <p:nvPr/>
        </p:nvSpPr>
        <p:spPr>
          <a:xfrm>
            <a:off x="85427" y="8312780"/>
            <a:ext cx="2124320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xmlns="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86080"/>
              </p:ext>
            </p:extLst>
          </p:nvPr>
        </p:nvGraphicFramePr>
        <p:xfrm>
          <a:off x="74426" y="8736227"/>
          <a:ext cx="1931918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xmlns="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227" t="-419"/>
          <a:stretch/>
        </p:blipFill>
        <p:spPr>
          <a:xfrm>
            <a:off x="325846" y="163853"/>
            <a:ext cx="1634760" cy="1634760"/>
          </a:xfrm>
          <a:prstGeom prst="rect">
            <a:avLst/>
          </a:prstGeom>
          <a:solidFill>
            <a:srgbClr val="DDDDDB"/>
          </a:solidFill>
          <a:ln w="31750" cmpd="sng">
            <a:solidFill>
              <a:srgbClr val="6CA4A5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8B23A1B-F5E7-4506-8705-78F503D72B49}"/>
              </a:ext>
            </a:extLst>
          </p:cNvPr>
          <p:cNvSpPr/>
          <p:nvPr/>
        </p:nvSpPr>
        <p:spPr>
          <a:xfrm>
            <a:off x="87754" y="1961980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0600902-D107-4E20-BD3A-25E8A5DEA347}"/>
              </a:ext>
            </a:extLst>
          </p:cNvPr>
          <p:cNvSpPr/>
          <p:nvPr/>
        </p:nvSpPr>
        <p:spPr>
          <a:xfrm>
            <a:off x="3154165" y="888262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C3EE4EF-222A-439A-A83F-93A8F5E514FA}"/>
              </a:ext>
            </a:extLst>
          </p:cNvPr>
          <p:cNvSpPr/>
          <p:nvPr/>
        </p:nvSpPr>
        <p:spPr>
          <a:xfrm>
            <a:off x="2179563" y="200687"/>
            <a:ext cx="467843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E636B6A-2301-4300-8F79-899330FD796D}"/>
              </a:ext>
            </a:extLst>
          </p:cNvPr>
          <p:cNvSpPr/>
          <p:nvPr/>
        </p:nvSpPr>
        <p:spPr>
          <a:xfrm>
            <a:off x="2228588" y="752471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xmlns="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274" y="911598"/>
            <a:ext cx="4281436" cy="643049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xmlns="" id="{599C32E2-D5A1-4812-A9D2-A224007171B6}"/>
              </a:ext>
            </a:extLst>
          </p:cNvPr>
          <p:cNvSpPr/>
          <p:nvPr/>
        </p:nvSpPr>
        <p:spPr>
          <a:xfrm>
            <a:off x="2353020" y="2529752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xmlns="" id="{0CEA0946-FA7D-45AE-9402-6FE38B1A8BF9}"/>
              </a:ext>
            </a:extLst>
          </p:cNvPr>
          <p:cNvSpPr/>
          <p:nvPr/>
        </p:nvSpPr>
        <p:spPr>
          <a:xfrm>
            <a:off x="2353020" y="534399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72A8EA4-E6F0-459E-B45D-E057E9DED2F9}"/>
              </a:ext>
            </a:extLst>
          </p:cNvPr>
          <p:cNvGrpSpPr/>
          <p:nvPr/>
        </p:nvGrpSpPr>
        <p:grpSpPr>
          <a:xfrm>
            <a:off x="62279" y="7503092"/>
            <a:ext cx="2168872" cy="624396"/>
            <a:chOff x="62395" y="7824374"/>
            <a:chExt cx="2168872" cy="62439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B538B166-034B-4D8C-931B-88ABC820DDBD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B865569D-676E-41A8-8A98-4F003EBE5809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3C9B75BB-0455-46D4-AB2D-B6D9E932E768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69BF3045-CAEC-43AE-8DD6-D45A9A33E19C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431AF251-F2D8-488B-9E6B-76BF0AD00177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496C5274-B218-4A30-9224-73A80385BF99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51E4BFA5-3121-46C9-A4DD-138FC71487B5}"/>
                </a:ext>
              </a:extLst>
            </p:cNvPr>
            <p:cNvSpPr/>
            <p:nvPr/>
          </p:nvSpPr>
          <p:spPr>
            <a:xfrm>
              <a:off x="62395" y="7824374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D03A7E3B-A7D1-433D-A356-5E213215647D}"/>
              </a:ext>
            </a:extLst>
          </p:cNvPr>
          <p:cNvGrpSpPr/>
          <p:nvPr/>
        </p:nvGrpSpPr>
        <p:grpSpPr>
          <a:xfrm>
            <a:off x="11009" y="4432400"/>
            <a:ext cx="2181064" cy="870425"/>
            <a:chOff x="50203" y="7784633"/>
            <a:chExt cx="2181064" cy="87042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06BEB0F7-37E6-4FD8-90B2-83CAB7F648DB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279D7AD4-997C-46EC-B6BD-908FABD05687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FDC0745F-9415-4991-9FFC-347C5FA8A187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5C61A5BB-C6EC-4E59-ACA8-D2891BBC3889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3755ED6B-9729-4F51-9BA2-36891F55E45C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89D5AEFE-F2D7-4638-8085-C8D9239636BC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FD8CC80F-3128-42FB-A3C4-9E1A7A5294F1}"/>
                </a:ext>
              </a:extLst>
            </p:cNvPr>
            <p:cNvSpPr/>
            <p:nvPr/>
          </p:nvSpPr>
          <p:spPr>
            <a:xfrm>
              <a:off x="50203" y="7784633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757A37C2-969D-4BAB-B2EE-596D95CAB25D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881E4301-BD6E-4D01-AE57-46F06637A9A7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9DB1A263-4539-469D-A653-02B25702121A}"/>
              </a:ext>
            </a:extLst>
          </p:cNvPr>
          <p:cNvSpPr/>
          <p:nvPr/>
        </p:nvSpPr>
        <p:spPr>
          <a:xfrm>
            <a:off x="93953" y="5547644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71920D2A-1923-4D11-ABA8-00BD998F199A}"/>
              </a:ext>
            </a:extLst>
          </p:cNvPr>
          <p:cNvGrpSpPr/>
          <p:nvPr/>
        </p:nvGrpSpPr>
        <p:grpSpPr>
          <a:xfrm>
            <a:off x="19050" y="5981630"/>
            <a:ext cx="2173023" cy="870425"/>
            <a:chOff x="58244" y="7798586"/>
            <a:chExt cx="2173023" cy="87042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6D934B67-1A32-43A7-B65A-19EC8C6C4F49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891ACFD5-D4E9-4260-8BD5-8CF65A2F50F8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58E70B75-5817-4B76-8727-BDE760E4D18A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34CCBFD4-8476-41DE-B955-644FF10FB9C0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2EFBF601-2630-4B22-821B-965DF807DA42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60C2F012-4C45-46AB-BDCC-B24669CAD474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1F8B55F2-6A23-4356-B376-3F00FCD2021C}"/>
                </a:ext>
              </a:extLst>
            </p:cNvPr>
            <p:cNvSpPr/>
            <p:nvPr/>
          </p:nvSpPr>
          <p:spPr>
            <a:xfrm>
              <a:off x="58244" y="7798586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="" id="{FA4EE5AB-1715-492F-BEE4-388F0B057736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xmlns="" id="{7037D6E6-F9A3-4218-BF54-F5066F8173C4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815711BA-4577-455D-BA2F-7687EA1A44E9}"/>
              </a:ext>
            </a:extLst>
          </p:cNvPr>
          <p:cNvGrpSpPr/>
          <p:nvPr/>
        </p:nvGrpSpPr>
        <p:grpSpPr>
          <a:xfrm>
            <a:off x="2353020" y="9307297"/>
            <a:ext cx="4430554" cy="507831"/>
            <a:chOff x="2353020" y="9166926"/>
            <a:chExt cx="4430554" cy="50783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923EFA51-6848-4B2D-8A51-15C8DC03FDD2}"/>
                </a:ext>
              </a:extLst>
            </p:cNvPr>
            <p:cNvSpPr/>
            <p:nvPr/>
          </p:nvSpPr>
          <p:spPr>
            <a:xfrm>
              <a:off x="2353020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solidFill>
                    <a:srgbClr val="53838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2D24FDAF-C74D-468A-ADE2-178D4B0A272E}"/>
                </a:ext>
              </a:extLst>
            </p:cNvPr>
            <p:cNvSpPr/>
            <p:nvPr/>
          </p:nvSpPr>
          <p:spPr>
            <a:xfrm>
              <a:off x="4525232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solidFill>
                    <a:srgbClr val="53838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390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320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151</cp:revision>
  <dcterms:created xsi:type="dcterms:W3CDTF">2015-07-03T12:55:42Z</dcterms:created>
  <dcterms:modified xsi:type="dcterms:W3CDTF">2022-03-04T13:19:56Z</dcterms:modified>
</cp:coreProperties>
</file>